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393" r:id="rId2"/>
    <p:sldId id="392" r:id="rId3"/>
    <p:sldId id="263" r:id="rId4"/>
    <p:sldId id="381" r:id="rId5"/>
    <p:sldId id="382" r:id="rId6"/>
    <p:sldId id="388" r:id="rId7"/>
    <p:sldId id="384" r:id="rId8"/>
    <p:sldId id="387" r:id="rId9"/>
    <p:sldId id="389" r:id="rId10"/>
    <p:sldId id="3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7904" autoAdjust="0"/>
  </p:normalViewPr>
  <p:slideViewPr>
    <p:cSldViewPr snapToGrid="0">
      <p:cViewPr varScale="1">
        <p:scale>
          <a:sx n="59" d="100"/>
          <a:sy n="59" d="100"/>
        </p:scale>
        <p:origin x="9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60A6-3BAB-4650-8ED4-91E03A9EDA1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D13C8-BECA-4DD3-99A9-4D907A991A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85A0-BE95-0D1B-ACD7-2F284B8B0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C59B-7854-49B5-11BF-02FE5180D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3076-65C4-573B-B62D-673383D7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19D3-9ED7-3E45-30AA-609D0368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8F94-5DF7-39FD-D942-4DC5EAD0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584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FEF4-C06E-6487-1B76-F668D05C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D8016-0EC4-B89F-9ABA-57DFEAA9D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90511-B7DF-2F75-E95D-DD0E2266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29687-A267-7573-D44F-9FE191AC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4F0ED-B7E6-3E47-01B4-BF2C244F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785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73B63-2ED8-397C-86E6-B57525100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530C5-911C-8989-7FA9-7941543E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9AEF-CA7D-B542-CAA9-918C402F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A232-6036-EABE-B1B1-1D714E30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CB85-C74C-B758-CBA6-E1D33699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086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m_3806641046562172395m_-5141579422914342967Picture 4" descr="id:image001.png@01D2DE19.6C74AC60"/>
          <p:cNvPicPr>
            <a:picLocks noChangeAspect="1"/>
          </p:cNvPicPr>
          <p:nvPr userDrawn="1"/>
        </p:nvPicPr>
        <p:blipFill>
          <a:blip r:embed="rId3" cstate="email">
            <a:lum bright="10000" contrast="30000"/>
          </a:blip>
          <a:stretch>
            <a:fillRect/>
          </a:stretch>
        </p:blipFill>
        <p:spPr bwMode="auto">
          <a:xfrm>
            <a:off x="4897518" y="3091574"/>
            <a:ext cx="2676365" cy="110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99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409B-9FD1-6C26-6875-A24C2C5E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1F52-F982-94E0-75FF-8EC633A0C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CDDF9-20F9-9E58-629D-E9802DB8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68C3-56F8-2F13-1F8F-A9C3C6A3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08B87-B6BF-E32B-F602-7605338C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3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F77D-8EB4-60D0-E5DD-8624CA6F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DD0E-4188-7FB0-BC35-490A9DE1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C698-A9F0-0936-A849-AB2DB108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C3D7-D8EE-0407-141D-08BD78D4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C9EF9-56A2-2BD7-DC2E-B33293FA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52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8590-96B0-BE33-C879-70FD00DF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681C-3439-466E-C76E-F547211B2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7C6A1-7711-90DF-6866-A8E5EDCAF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2A172-4009-8A08-0ECD-3DDFCA71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FFE40-6BD4-0C6B-01D7-7FA8DA2A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E0ECD-178C-A4E1-35B8-2E4386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408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6B08-2D6F-518B-78AC-48DFB9BF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51653-5336-4454-5226-4CEC7F69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B4AB9-3742-2E80-E630-4D9CAAE41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2DBF9-D565-E453-8BEA-E541A8F2F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B9407-CED3-432A-2473-5A26303B4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15936-8BD1-BA4C-EAD0-B72D1073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6EDA0-D76F-27A9-B055-EC6C06E3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B4395-E236-9D77-157C-9FED5663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276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A25C-AFC9-1B4B-C556-25846C19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52C7A-4650-6A29-284D-04A362B0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D1CAC-2E19-1695-3B09-9E2A26D6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FF89D-3F26-BF42-84DA-3B5DD4C8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21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F98C9-E672-BD81-65B7-ACC727A7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24D7-264C-45A2-B0EC-402E6491CEC4}" type="datetimeFigureOut">
              <a:rPr lang="en-IN" smtClean="0"/>
              <a:pPr/>
              <a:t>03-10-2025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8AED8-0351-260A-DC30-30B982AD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1C4C-EBA9-C8A2-80B9-F3258F41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1F1F-FDFA-4DDF-939C-C000525686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08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46C5-6653-F78B-1E92-C7C5844B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EADD-3A7A-6899-5789-6D0871B0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1D8C5-B223-68F8-B1DF-DFC1E85D6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4D986-A406-FB87-EB71-EAF954D0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2A472-AE10-E8BA-D353-F99AA1FC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77AC1-7F02-6011-C68B-B3B71CDF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541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80F5-C005-12BF-5926-D8C7F28F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EF94D-E2AE-4818-64C7-305C6B730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11A07-1B2F-407D-F15A-CB097260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1F571-44D7-D5C9-40EF-378650CC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4815E-03E4-F287-9627-D987B1AA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FDC6A-0C2A-003B-F945-E5167503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70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A042A-C590-1EE8-E58E-1E33F780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E7457-D188-2615-0106-8FA47B88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6ABA-432A-53C9-923E-B53688AAA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10/3/2025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077E-D6C7-C8B5-A5A2-C4D569D5E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200F-0B9E-B730-05B9-1DC33F8E9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49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webp"/><Relationship Id="rId18" Type="http://schemas.openxmlformats.org/officeDocument/2006/relationships/image" Target="../media/image4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webp"/><Relationship Id="rId17" Type="http://schemas.openxmlformats.org/officeDocument/2006/relationships/image" Target="../media/image46.webp"/><Relationship Id="rId2" Type="http://schemas.openxmlformats.org/officeDocument/2006/relationships/image" Target="../media/image31.jpeg"/><Relationship Id="rId16" Type="http://schemas.openxmlformats.org/officeDocument/2006/relationships/image" Target="../media/image45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webp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web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E5220-CF3F-6B04-EF9F-B2FD14C3504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10" y="193812"/>
            <a:ext cx="1733175" cy="11018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D0B738-46DE-2AA0-46E5-C9F83BE3865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864" y="193812"/>
            <a:ext cx="2023305" cy="11018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4A3AB-FBBF-481F-92CF-5F8565F6DBE9}"/>
              </a:ext>
            </a:extLst>
          </p:cNvPr>
          <p:cNvSpPr txBox="1"/>
          <p:nvPr/>
        </p:nvSpPr>
        <p:spPr>
          <a:xfrm>
            <a:off x="5645649" y="29743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BB102D-5C80-4A21-B873-8945F8F38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43" y="555348"/>
            <a:ext cx="5856514" cy="57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C95C1-5384-F7E2-36FB-437674BD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34395-32CE-2A2E-938E-EEDC47A56B96}"/>
              </a:ext>
            </a:extLst>
          </p:cNvPr>
          <p:cNvSpPr txBox="1"/>
          <p:nvPr/>
        </p:nvSpPr>
        <p:spPr>
          <a:xfrm>
            <a:off x="3163824" y="2644170"/>
            <a:ext cx="6143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006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DBC3-7B54-C30C-DAC4-AD9E4556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09B46-9FBD-05DF-1E71-DFC57FF2045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829" y="232150"/>
            <a:ext cx="36576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3D4BC-E263-28AA-3082-075FA10A19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65" y="4536587"/>
            <a:ext cx="2454247" cy="2175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22557-FA95-EA08-141C-C297D4F6A9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942" y="16493"/>
            <a:ext cx="2194560" cy="2662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8499E8-A647-C8E2-362C-694754822F29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153" y="2514600"/>
            <a:ext cx="27432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975AA1-ACD2-D3E4-018C-596CAF3A4FBA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896" y="4691399"/>
            <a:ext cx="274320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01A47F-CBCB-F92E-8234-0187FF048B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3" y="3107"/>
            <a:ext cx="2548266" cy="22331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6F213B-66FE-B883-03DD-33B90EE53FFB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86" y="2430282"/>
            <a:ext cx="27432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216DF-F797-57EE-2979-CCCF577B32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77" y="2989007"/>
            <a:ext cx="2563344" cy="186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157C6-0DF4-E2C8-0E08-5A2A7BCD9B3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0233" y="4682891"/>
            <a:ext cx="2483322" cy="1845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7C981-6F24-1F42-3C1F-8430E418CF5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658" y="5056940"/>
            <a:ext cx="2337593" cy="1599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BD4AD0-F475-A02B-B529-9EDE4E02E99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1562" y="198371"/>
            <a:ext cx="2044513" cy="20266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1907F1-006D-547B-7BDB-ACA3821A4ED9}"/>
              </a:ext>
            </a:extLst>
          </p:cNvPr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1562" y="2443018"/>
            <a:ext cx="1949354" cy="19719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A0F3A9-E4A3-D550-55B4-1AA1BE3190E1}"/>
              </a:ext>
            </a:extLst>
          </p:cNvPr>
          <p:cNvSpPr txBox="1"/>
          <p:nvPr/>
        </p:nvSpPr>
        <p:spPr>
          <a:xfrm>
            <a:off x="893955" y="2078791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EAE157-54A2-0A88-F70C-0DE215C8514A}"/>
              </a:ext>
            </a:extLst>
          </p:cNvPr>
          <p:cNvSpPr txBox="1"/>
          <p:nvPr/>
        </p:nvSpPr>
        <p:spPr>
          <a:xfrm>
            <a:off x="7348942" y="656210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5510AA-C31B-F5D0-15AD-8A85FF2E841A}"/>
              </a:ext>
            </a:extLst>
          </p:cNvPr>
          <p:cNvSpPr txBox="1"/>
          <p:nvPr/>
        </p:nvSpPr>
        <p:spPr>
          <a:xfrm>
            <a:off x="10475800" y="436049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6775D-430C-912A-6C4C-F2F2AA406CEC}"/>
              </a:ext>
            </a:extLst>
          </p:cNvPr>
          <p:cNvSpPr txBox="1"/>
          <p:nvPr/>
        </p:nvSpPr>
        <p:spPr>
          <a:xfrm>
            <a:off x="4313557" y="651718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DB0058-478F-D2F3-2342-EA779F9AED8F}"/>
              </a:ext>
            </a:extLst>
          </p:cNvPr>
          <p:cNvSpPr txBox="1"/>
          <p:nvPr/>
        </p:nvSpPr>
        <p:spPr>
          <a:xfrm>
            <a:off x="7839385" y="476887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752381-BF4C-7B8C-FAD4-F0C1D485DC05}"/>
              </a:ext>
            </a:extLst>
          </p:cNvPr>
          <p:cNvSpPr txBox="1"/>
          <p:nvPr/>
        </p:nvSpPr>
        <p:spPr>
          <a:xfrm>
            <a:off x="1198755" y="421430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48EFE5-B1E8-777F-51B8-515A08AEF807}"/>
              </a:ext>
            </a:extLst>
          </p:cNvPr>
          <p:cNvSpPr txBox="1"/>
          <p:nvPr/>
        </p:nvSpPr>
        <p:spPr>
          <a:xfrm>
            <a:off x="4449566" y="429837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D78FDB-998C-78CD-C487-56D65B9D35C5}"/>
              </a:ext>
            </a:extLst>
          </p:cNvPr>
          <p:cNvSpPr txBox="1"/>
          <p:nvPr/>
        </p:nvSpPr>
        <p:spPr>
          <a:xfrm>
            <a:off x="10461860" y="2156308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TSD-33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4F8DF4-4512-B03A-7588-BB8604409C98}"/>
              </a:ext>
            </a:extLst>
          </p:cNvPr>
          <p:cNvSpPr txBox="1"/>
          <p:nvPr/>
        </p:nvSpPr>
        <p:spPr>
          <a:xfrm>
            <a:off x="7994393" y="2687568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TSD-32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E76833-4CEE-558B-7097-980F16104AEC}"/>
              </a:ext>
            </a:extLst>
          </p:cNvPr>
          <p:cNvSpPr txBox="1"/>
          <p:nvPr/>
        </p:nvSpPr>
        <p:spPr>
          <a:xfrm>
            <a:off x="4426422" y="206095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E057B8-42EA-7F38-9535-7F927A1700C1}"/>
              </a:ext>
            </a:extLst>
          </p:cNvPr>
          <p:cNvSpPr txBox="1"/>
          <p:nvPr/>
        </p:nvSpPr>
        <p:spPr>
          <a:xfrm>
            <a:off x="10509439" y="650350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00AD49-C62D-A11D-22E4-BD1AD68211E5}"/>
              </a:ext>
            </a:extLst>
          </p:cNvPr>
          <p:cNvSpPr txBox="1"/>
          <p:nvPr/>
        </p:nvSpPr>
        <p:spPr>
          <a:xfrm>
            <a:off x="1153060" y="6621267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TSD-038</a:t>
            </a:r>
          </a:p>
        </p:txBody>
      </p:sp>
    </p:spTree>
    <p:extLst>
      <p:ext uri="{BB962C8B-B14F-4D97-AF65-F5344CB8AC3E}">
        <p14:creationId xmlns:p14="http://schemas.microsoft.com/office/powerpoint/2010/main" val="55104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5819C-89D3-EBED-0A69-996EA449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C01797-2269-142E-DADA-0368B85108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D2476-321C-8EA8-6FD7-18EE9E1A15A3}"/>
              </a:ext>
            </a:extLst>
          </p:cNvPr>
          <p:cNvSpPr txBox="1"/>
          <p:nvPr/>
        </p:nvSpPr>
        <p:spPr>
          <a:xfrm>
            <a:off x="760438" y="496910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F78A0-A3DB-33BC-FF1B-F42234DA3B9F}"/>
              </a:ext>
            </a:extLst>
          </p:cNvPr>
          <p:cNvSpPr txBox="1"/>
          <p:nvPr/>
        </p:nvSpPr>
        <p:spPr>
          <a:xfrm>
            <a:off x="717171" y="3198785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8EA45-4EA9-E5A4-CDE3-3CD3FA3792C7}"/>
              </a:ext>
            </a:extLst>
          </p:cNvPr>
          <p:cNvSpPr txBox="1"/>
          <p:nvPr/>
        </p:nvSpPr>
        <p:spPr>
          <a:xfrm>
            <a:off x="598299" y="158564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50EFE-1AB6-5883-C7A6-1CD79616BF46}"/>
              </a:ext>
            </a:extLst>
          </p:cNvPr>
          <p:cNvSpPr txBox="1"/>
          <p:nvPr/>
        </p:nvSpPr>
        <p:spPr>
          <a:xfrm>
            <a:off x="10612541" y="4712897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AEED6-4B79-B1B0-E014-4E5214CC4800}"/>
              </a:ext>
            </a:extLst>
          </p:cNvPr>
          <p:cNvSpPr txBox="1"/>
          <p:nvPr/>
        </p:nvSpPr>
        <p:spPr>
          <a:xfrm>
            <a:off x="10585852" y="658034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7FE92-EF1A-4327-C94E-BAE2DD72B75B}"/>
              </a:ext>
            </a:extLst>
          </p:cNvPr>
          <p:cNvSpPr txBox="1"/>
          <p:nvPr/>
        </p:nvSpPr>
        <p:spPr>
          <a:xfrm>
            <a:off x="7629328" y="636335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D19F2-962F-2DC5-AE02-48438BAF0B72}"/>
              </a:ext>
            </a:extLst>
          </p:cNvPr>
          <p:cNvSpPr txBox="1"/>
          <p:nvPr/>
        </p:nvSpPr>
        <p:spPr>
          <a:xfrm>
            <a:off x="8053707" y="4185758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7709C-E5D0-9407-8834-137BE30C3220}"/>
              </a:ext>
            </a:extLst>
          </p:cNvPr>
          <p:cNvSpPr txBox="1"/>
          <p:nvPr/>
        </p:nvSpPr>
        <p:spPr>
          <a:xfrm>
            <a:off x="5377491" y="662174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B4948-DCF9-B47C-79FF-AF63BE9CE96A}"/>
              </a:ext>
            </a:extLst>
          </p:cNvPr>
          <p:cNvSpPr txBox="1"/>
          <p:nvPr/>
        </p:nvSpPr>
        <p:spPr>
          <a:xfrm>
            <a:off x="5377491" y="4391126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9B638-8F14-CBC8-1B21-6A969214693A}"/>
              </a:ext>
            </a:extLst>
          </p:cNvPr>
          <p:cNvSpPr txBox="1"/>
          <p:nvPr/>
        </p:nvSpPr>
        <p:spPr>
          <a:xfrm>
            <a:off x="10536045" y="304075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CB3357-B179-295B-D6BD-FA71EE6AB37F}"/>
              </a:ext>
            </a:extLst>
          </p:cNvPr>
          <p:cNvSpPr txBox="1"/>
          <p:nvPr/>
        </p:nvSpPr>
        <p:spPr>
          <a:xfrm>
            <a:off x="7805556" y="1823497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0E46A5-369F-5D97-87B5-888A9E0D1B1C}"/>
              </a:ext>
            </a:extLst>
          </p:cNvPr>
          <p:cNvSpPr txBox="1"/>
          <p:nvPr/>
        </p:nvSpPr>
        <p:spPr>
          <a:xfrm>
            <a:off x="10543923" y="1368607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21852B-3E45-D4B5-408A-C6513EF2ED71}"/>
              </a:ext>
            </a:extLst>
          </p:cNvPr>
          <p:cNvSpPr txBox="1"/>
          <p:nvPr/>
        </p:nvSpPr>
        <p:spPr>
          <a:xfrm>
            <a:off x="5377491" y="210323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2AA848-C152-E416-10D2-D2D4528489CB}"/>
              </a:ext>
            </a:extLst>
          </p:cNvPr>
          <p:cNvSpPr txBox="1"/>
          <p:nvPr/>
        </p:nvSpPr>
        <p:spPr>
          <a:xfrm>
            <a:off x="3419113" y="200816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6B943B-18BB-360B-CD43-0953342DDA11}"/>
              </a:ext>
            </a:extLst>
          </p:cNvPr>
          <p:cNvSpPr txBox="1"/>
          <p:nvPr/>
        </p:nvSpPr>
        <p:spPr>
          <a:xfrm>
            <a:off x="757390" y="6569465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CD1BB7-1FAF-37A1-0690-94A6D618177A}"/>
              </a:ext>
            </a:extLst>
          </p:cNvPr>
          <p:cNvSpPr txBox="1"/>
          <p:nvPr/>
        </p:nvSpPr>
        <p:spPr>
          <a:xfrm>
            <a:off x="3018375" y="638479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18FDD-8702-C57A-F3DD-82F76813223B}"/>
              </a:ext>
            </a:extLst>
          </p:cNvPr>
          <p:cNvSpPr txBox="1"/>
          <p:nvPr/>
        </p:nvSpPr>
        <p:spPr>
          <a:xfrm>
            <a:off x="3018375" y="406380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TSD-047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9447D0-818D-B2A6-1464-FA1E614DFCF6}"/>
              </a:ext>
            </a:extLst>
          </p:cNvPr>
          <p:cNvSpPr txBox="1"/>
          <p:nvPr/>
        </p:nvSpPr>
        <p:spPr>
          <a:xfrm>
            <a:off x="5779008" y="-54864"/>
            <a:ext cx="11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BATHMAT</a:t>
            </a:r>
          </a:p>
        </p:txBody>
      </p:sp>
    </p:spTree>
    <p:extLst>
      <p:ext uri="{BB962C8B-B14F-4D97-AF65-F5344CB8AC3E}">
        <p14:creationId xmlns:p14="http://schemas.microsoft.com/office/powerpoint/2010/main" val="105361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5302C-73D6-8C47-C9D0-CC04082EA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F863F-EDBB-5E46-7A3A-F9773F6D00FD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680040" y="987552"/>
            <a:ext cx="27432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0F979-EB31-26D9-3A9F-448B120423DD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" y="3665858"/>
            <a:ext cx="18288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D06C0-E788-3E06-6D84-1887C134E9F3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" y="530352"/>
            <a:ext cx="18288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84B644-3850-83AA-B2F7-4A8021E89317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645921" y="4123058"/>
            <a:ext cx="27432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D20AA1-FE31-CE63-B8F0-69DCE386267D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2184" y="530352"/>
            <a:ext cx="1828800" cy="2743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0E0EC-6E3B-3F87-8044-D1540AA86CCE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5012" y="3665858"/>
            <a:ext cx="1828800" cy="274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2F0714-C249-98E9-B2B0-ECA145913DE2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128" y="530352"/>
            <a:ext cx="1828800" cy="2743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74241B-45B8-86B2-10CA-8B800457CA54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7128" y="3665858"/>
            <a:ext cx="1828800" cy="2743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447F98-603B-B184-0493-8795A923064B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493" y="539496"/>
            <a:ext cx="1828800" cy="2743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00EA51-437F-95CF-10DD-B7BD725B429D}"/>
              </a:ext>
            </a:extLst>
          </p:cNvPr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842293" y="4123058"/>
            <a:ext cx="2743200" cy="1828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B11988-8A81-3E1E-A9ED-CE89D00A1B7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866665" y="1015545"/>
            <a:ext cx="2687901" cy="17175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FA34195-D212-BF1E-20D6-3936D6B4382A}"/>
              </a:ext>
            </a:extLst>
          </p:cNvPr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896291" y="4121425"/>
            <a:ext cx="2743200" cy="18320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FE599A3-C51F-B2D4-01A4-5ABF176F2488}"/>
              </a:ext>
            </a:extLst>
          </p:cNvPr>
          <p:cNvSpPr txBox="1"/>
          <p:nvPr/>
        </p:nvSpPr>
        <p:spPr>
          <a:xfrm>
            <a:off x="8768643" y="640480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A98457-B673-9529-533A-EBC1A7E7A5EF}"/>
              </a:ext>
            </a:extLst>
          </p:cNvPr>
          <p:cNvSpPr txBox="1"/>
          <p:nvPr/>
        </p:nvSpPr>
        <p:spPr>
          <a:xfrm>
            <a:off x="6713699" y="643203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E70D86-90DE-0683-234D-0F6FD4614B42}"/>
              </a:ext>
            </a:extLst>
          </p:cNvPr>
          <p:cNvSpPr txBox="1"/>
          <p:nvPr/>
        </p:nvSpPr>
        <p:spPr>
          <a:xfrm>
            <a:off x="4629545" y="640480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9A2D74-89C5-342D-8C0E-5D8D0F10F550}"/>
              </a:ext>
            </a:extLst>
          </p:cNvPr>
          <p:cNvSpPr txBox="1"/>
          <p:nvPr/>
        </p:nvSpPr>
        <p:spPr>
          <a:xfrm>
            <a:off x="532351" y="6432597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381810-3637-EFBD-9670-1AE0ABCFAF34}"/>
              </a:ext>
            </a:extLst>
          </p:cNvPr>
          <p:cNvSpPr txBox="1"/>
          <p:nvPr/>
        </p:nvSpPr>
        <p:spPr>
          <a:xfrm>
            <a:off x="2545391" y="640480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57D2AB-3FE6-62B9-419C-54A8011EEF46}"/>
              </a:ext>
            </a:extLst>
          </p:cNvPr>
          <p:cNvSpPr txBox="1"/>
          <p:nvPr/>
        </p:nvSpPr>
        <p:spPr>
          <a:xfrm>
            <a:off x="2545391" y="324433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CE765A-51B0-2421-3DC2-3019DE63FC4F}"/>
              </a:ext>
            </a:extLst>
          </p:cNvPr>
          <p:cNvSpPr txBox="1"/>
          <p:nvPr/>
        </p:nvSpPr>
        <p:spPr>
          <a:xfrm>
            <a:off x="532351" y="327355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TSD-059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3C2F79-1B6A-E213-7DF6-6BFF8C4AEB1D}"/>
              </a:ext>
            </a:extLst>
          </p:cNvPr>
          <p:cNvSpPr txBox="1"/>
          <p:nvPr/>
        </p:nvSpPr>
        <p:spPr>
          <a:xfrm>
            <a:off x="10823587" y="325738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328200-4DE2-91D3-AE30-5495ED1AD12A}"/>
              </a:ext>
            </a:extLst>
          </p:cNvPr>
          <p:cNvSpPr txBox="1"/>
          <p:nvPr/>
        </p:nvSpPr>
        <p:spPr>
          <a:xfrm>
            <a:off x="8768643" y="324433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2EDF2A-8A6B-3B7E-2A7A-FE3830E1930C}"/>
              </a:ext>
            </a:extLst>
          </p:cNvPr>
          <p:cNvSpPr txBox="1"/>
          <p:nvPr/>
        </p:nvSpPr>
        <p:spPr>
          <a:xfrm>
            <a:off x="6713699" y="3262766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F9F4F5-F664-2F98-C79E-D2D561258D95}"/>
              </a:ext>
            </a:extLst>
          </p:cNvPr>
          <p:cNvSpPr txBox="1"/>
          <p:nvPr/>
        </p:nvSpPr>
        <p:spPr>
          <a:xfrm>
            <a:off x="4629545" y="327355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TSD-061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909504-72DB-B815-AC90-596EDA10D9E4}"/>
              </a:ext>
            </a:extLst>
          </p:cNvPr>
          <p:cNvSpPr txBox="1"/>
          <p:nvPr/>
        </p:nvSpPr>
        <p:spPr>
          <a:xfrm>
            <a:off x="10823587" y="6404803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DDFEB6-B7AE-3AB2-785F-379F144681F8}"/>
              </a:ext>
            </a:extLst>
          </p:cNvPr>
          <p:cNvSpPr txBox="1"/>
          <p:nvPr/>
        </p:nvSpPr>
        <p:spPr>
          <a:xfrm>
            <a:off x="5779008" y="914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RUG</a:t>
            </a:r>
          </a:p>
        </p:txBody>
      </p:sp>
    </p:spTree>
    <p:extLst>
      <p:ext uri="{BB962C8B-B14F-4D97-AF65-F5344CB8AC3E}">
        <p14:creationId xmlns:p14="http://schemas.microsoft.com/office/powerpoint/2010/main" val="410533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22770-1034-344C-FDF6-6877ADEA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A53132-4F28-9D22-1AF4-A1476F03C22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8805" y="2295577"/>
            <a:ext cx="2286000" cy="2194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2B4A40-D919-1506-8CC1-54B2DBA8808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8805" y="4591154"/>
            <a:ext cx="2286000" cy="2194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0AC56C-7025-F1CC-949D-21844482F794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8805" y="0"/>
            <a:ext cx="2286000" cy="21945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6F2C35-BF61-FADA-289B-F8852570CC11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181" y="9144"/>
            <a:ext cx="2286000" cy="21945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03BFA3-71BD-8591-066B-484950C97FA0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7640" y="2459736"/>
            <a:ext cx="1828800" cy="2011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2FFE3-105F-1B10-D060-60E6B90F9511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9198" y="338328"/>
            <a:ext cx="1828800" cy="20116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E8411E-AEA1-68B0-11A5-06E85024DC3A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256" y="4735538"/>
            <a:ext cx="1828800" cy="20116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092DE7-6DD2-4716-2432-845D47B725F2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7640" y="4572000"/>
            <a:ext cx="1828800" cy="20116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D321F5-149C-8CA3-8D4D-39053F54D548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256" y="2623312"/>
            <a:ext cx="1828800" cy="20116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781546-E2BB-393A-D6B6-9496828FF125}"/>
              </a:ext>
            </a:extLst>
          </p:cNvPr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7024" y="2459736"/>
            <a:ext cx="1828800" cy="20116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92C426-F27E-D600-3073-17BCBF075DDB}"/>
              </a:ext>
            </a:extLst>
          </p:cNvPr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27" t="3883" r="13582" b="34913"/>
          <a:stretch>
            <a:fillRect/>
          </a:stretch>
        </p:blipFill>
        <p:spPr>
          <a:xfrm>
            <a:off x="-8181" y="2305248"/>
            <a:ext cx="2286000" cy="2194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04124E-FA6B-226F-8DBF-500C8AC86EF5}"/>
              </a:ext>
            </a:extLst>
          </p:cNvPr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6" t="5438" r="4261" b="4207"/>
          <a:stretch>
            <a:fillRect/>
          </a:stretch>
        </p:blipFill>
        <p:spPr>
          <a:xfrm>
            <a:off x="6145150" y="4581550"/>
            <a:ext cx="1828800" cy="20116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114C6F-6ABA-4669-D691-21D640089427}"/>
              </a:ext>
            </a:extLst>
          </p:cNvPr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04" r="13582"/>
          <a:stretch>
            <a:fillRect/>
          </a:stretch>
        </p:blipFill>
        <p:spPr>
          <a:xfrm>
            <a:off x="2338256" y="309918"/>
            <a:ext cx="1828800" cy="2194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533A2C-F5A6-A86A-F3E0-D1D388676D9E}"/>
              </a:ext>
            </a:extLst>
          </p:cNvPr>
          <p:cNvPicPr>
            <a:picLocks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7" t="14887" r="2837" b="14887"/>
          <a:stretch>
            <a:fillRect/>
          </a:stretch>
        </p:blipFill>
        <p:spPr>
          <a:xfrm>
            <a:off x="4239768" y="338328"/>
            <a:ext cx="1828800" cy="20116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1B72DA-C021-4342-3DE7-5CB5A02C16DD}"/>
              </a:ext>
            </a:extLst>
          </p:cNvPr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7" t="22136" r="4864" b="3002"/>
          <a:stretch>
            <a:fillRect/>
          </a:stretch>
        </p:blipFill>
        <p:spPr>
          <a:xfrm>
            <a:off x="-25711" y="4591154"/>
            <a:ext cx="2286000" cy="21945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D6C5FF-A155-6F07-F880-DFC7AA4A643F}"/>
              </a:ext>
            </a:extLst>
          </p:cNvPr>
          <p:cNvPicPr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61" t="15405" r="13582" b="7638"/>
          <a:stretch>
            <a:fillRect/>
          </a:stretch>
        </p:blipFill>
        <p:spPr>
          <a:xfrm>
            <a:off x="6141280" y="328778"/>
            <a:ext cx="1828800" cy="20116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466105-914B-206F-019F-B74C93847EF0}"/>
              </a:ext>
            </a:extLst>
          </p:cNvPr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5043" y="4572406"/>
            <a:ext cx="1828800" cy="20116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3A3BC8F-B7E9-42EA-95E8-672AAA3F3816}"/>
              </a:ext>
            </a:extLst>
          </p:cNvPr>
          <p:cNvPicPr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7512" y="2459736"/>
            <a:ext cx="1828800" cy="201168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FA21696-6F58-A658-53F8-5D183B974AF8}"/>
              </a:ext>
            </a:extLst>
          </p:cNvPr>
          <p:cNvSpPr txBox="1"/>
          <p:nvPr/>
        </p:nvSpPr>
        <p:spPr>
          <a:xfrm>
            <a:off x="537982" y="659323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7A3FDF-CC28-59BA-B966-F74BBCA09B85}"/>
              </a:ext>
            </a:extLst>
          </p:cNvPr>
          <p:cNvSpPr txBox="1"/>
          <p:nvPr/>
        </p:nvSpPr>
        <p:spPr>
          <a:xfrm>
            <a:off x="651695" y="431496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92ED59-5D46-FB72-83A4-047360DF68FD}"/>
              </a:ext>
            </a:extLst>
          </p:cNvPr>
          <p:cNvSpPr txBox="1"/>
          <p:nvPr/>
        </p:nvSpPr>
        <p:spPr>
          <a:xfrm>
            <a:off x="2845818" y="4450326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51F9A-BCC4-F6C3-759B-E26225D07ABF}"/>
              </a:ext>
            </a:extLst>
          </p:cNvPr>
          <p:cNvSpPr txBox="1"/>
          <p:nvPr/>
        </p:nvSpPr>
        <p:spPr>
          <a:xfrm>
            <a:off x="2861745" y="656255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26C4B5-A626-1C93-7102-E2D484D89BC0}"/>
              </a:ext>
            </a:extLst>
          </p:cNvPr>
          <p:cNvSpPr txBox="1"/>
          <p:nvPr/>
        </p:nvSpPr>
        <p:spPr>
          <a:xfrm>
            <a:off x="2810483" y="2400617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C70A84-FFC6-5642-4F4F-E92AEB69C22B}"/>
              </a:ext>
            </a:extLst>
          </p:cNvPr>
          <p:cNvSpPr txBox="1"/>
          <p:nvPr/>
        </p:nvSpPr>
        <p:spPr>
          <a:xfrm>
            <a:off x="4694552" y="6499598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729999-C0C3-B355-69C9-5B3C76C4C757}"/>
              </a:ext>
            </a:extLst>
          </p:cNvPr>
          <p:cNvSpPr txBox="1"/>
          <p:nvPr/>
        </p:nvSpPr>
        <p:spPr>
          <a:xfrm>
            <a:off x="4694552" y="2209068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80B1E7-D2CA-ED0D-6A38-A2E02EC21B6E}"/>
              </a:ext>
            </a:extLst>
          </p:cNvPr>
          <p:cNvSpPr txBox="1"/>
          <p:nvPr/>
        </p:nvSpPr>
        <p:spPr>
          <a:xfrm>
            <a:off x="4658719" y="4314969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D40080-2018-32F1-F41E-3A1B4BC7258E}"/>
              </a:ext>
            </a:extLst>
          </p:cNvPr>
          <p:cNvSpPr txBox="1"/>
          <p:nvPr/>
        </p:nvSpPr>
        <p:spPr>
          <a:xfrm>
            <a:off x="6719425" y="652922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145BD8-30FD-78DE-74A2-1AA029901EF1}"/>
              </a:ext>
            </a:extLst>
          </p:cNvPr>
          <p:cNvSpPr txBox="1"/>
          <p:nvPr/>
        </p:nvSpPr>
        <p:spPr>
          <a:xfrm>
            <a:off x="6582128" y="4286750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D7D93C-79BC-CA11-65E4-808C12FEE3B6}"/>
              </a:ext>
            </a:extLst>
          </p:cNvPr>
          <p:cNvSpPr txBox="1"/>
          <p:nvPr/>
        </p:nvSpPr>
        <p:spPr>
          <a:xfrm>
            <a:off x="6546088" y="220381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748E8B-D05E-9B36-7889-7AD3AE2ABE87}"/>
              </a:ext>
            </a:extLst>
          </p:cNvPr>
          <p:cNvSpPr txBox="1"/>
          <p:nvPr/>
        </p:nvSpPr>
        <p:spPr>
          <a:xfrm>
            <a:off x="8457487" y="2198815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9BDD4A-6B5B-44FA-A611-540CA518EF9E}"/>
              </a:ext>
            </a:extLst>
          </p:cNvPr>
          <p:cNvSpPr txBox="1"/>
          <p:nvPr/>
        </p:nvSpPr>
        <p:spPr>
          <a:xfrm>
            <a:off x="8457487" y="4332876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9D5EFF-0471-9307-725D-B0BB1C4CDC7B}"/>
              </a:ext>
            </a:extLst>
          </p:cNvPr>
          <p:cNvSpPr txBox="1"/>
          <p:nvPr/>
        </p:nvSpPr>
        <p:spPr>
          <a:xfrm>
            <a:off x="8457487" y="6502701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35B2AB-D2F1-48BE-1B1B-46BD16F0A544}"/>
              </a:ext>
            </a:extLst>
          </p:cNvPr>
          <p:cNvSpPr txBox="1"/>
          <p:nvPr/>
        </p:nvSpPr>
        <p:spPr>
          <a:xfrm>
            <a:off x="10682140" y="6562552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5537A6-681F-74EA-CD47-22A0BB943733}"/>
              </a:ext>
            </a:extLst>
          </p:cNvPr>
          <p:cNvSpPr txBox="1"/>
          <p:nvPr/>
        </p:nvSpPr>
        <p:spPr>
          <a:xfrm>
            <a:off x="10670691" y="4329668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0A0489-0D1B-E8D3-841F-C2006F414FA9}"/>
              </a:ext>
            </a:extLst>
          </p:cNvPr>
          <p:cNvSpPr txBox="1"/>
          <p:nvPr/>
        </p:nvSpPr>
        <p:spPr>
          <a:xfrm>
            <a:off x="10607426" y="2073496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TSD-086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DB071F-61F6-71C1-9AFD-9C1A7C9D96A6}"/>
              </a:ext>
            </a:extLst>
          </p:cNvPr>
          <p:cNvSpPr txBox="1"/>
          <p:nvPr/>
        </p:nvSpPr>
        <p:spPr>
          <a:xfrm>
            <a:off x="820125" y="2091824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TSD-071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C84C6E-A704-1DD6-C36B-A591625A9413}"/>
              </a:ext>
            </a:extLst>
          </p:cNvPr>
          <p:cNvSpPr txBox="1"/>
          <p:nvPr/>
        </p:nvSpPr>
        <p:spPr>
          <a:xfrm>
            <a:off x="5779008" y="-54864"/>
            <a:ext cx="91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THROW</a:t>
            </a:r>
          </a:p>
        </p:txBody>
      </p:sp>
    </p:spTree>
    <p:extLst>
      <p:ext uri="{BB962C8B-B14F-4D97-AF65-F5344CB8AC3E}">
        <p14:creationId xmlns:p14="http://schemas.microsoft.com/office/powerpoint/2010/main" val="216436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4F3D-C94C-2DC8-EA9F-3AD6BD6A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7B4B7-44BC-039E-52DF-2B783EE7F9C2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" y="0"/>
            <a:ext cx="121883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D41DA-7799-892C-99C2-18EB5CFC4805}"/>
              </a:ext>
            </a:extLst>
          </p:cNvPr>
          <p:cNvSpPr txBox="1"/>
          <p:nvPr/>
        </p:nvSpPr>
        <p:spPr>
          <a:xfrm>
            <a:off x="798017" y="167724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F5C1F-5439-95E7-8AA6-4B611E36680C}"/>
              </a:ext>
            </a:extLst>
          </p:cNvPr>
          <p:cNvSpPr txBox="1"/>
          <p:nvPr/>
        </p:nvSpPr>
        <p:spPr>
          <a:xfrm>
            <a:off x="692787" y="65648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F416-F040-A94B-80D6-3D625ADA483A}"/>
              </a:ext>
            </a:extLst>
          </p:cNvPr>
          <p:cNvSpPr txBox="1"/>
          <p:nvPr/>
        </p:nvSpPr>
        <p:spPr>
          <a:xfrm>
            <a:off x="798017" y="4541547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B6A0A-CB8E-84AE-8EF6-B39092E9F884}"/>
              </a:ext>
            </a:extLst>
          </p:cNvPr>
          <p:cNvSpPr txBox="1"/>
          <p:nvPr/>
        </p:nvSpPr>
        <p:spPr>
          <a:xfrm>
            <a:off x="3292731" y="617908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0BAC2-D55D-9E98-0399-03C271AAB5C2}"/>
              </a:ext>
            </a:extLst>
          </p:cNvPr>
          <p:cNvSpPr txBox="1"/>
          <p:nvPr/>
        </p:nvSpPr>
        <p:spPr>
          <a:xfrm>
            <a:off x="3427793" y="310418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C8D1B-2031-9DF4-DBAC-1072B2C0D504}"/>
              </a:ext>
            </a:extLst>
          </p:cNvPr>
          <p:cNvSpPr txBox="1"/>
          <p:nvPr/>
        </p:nvSpPr>
        <p:spPr>
          <a:xfrm>
            <a:off x="5704406" y="1888084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2E955-80B1-C701-5FD5-A7DC65B0F1E3}"/>
              </a:ext>
            </a:extLst>
          </p:cNvPr>
          <p:cNvSpPr txBox="1"/>
          <p:nvPr/>
        </p:nvSpPr>
        <p:spPr>
          <a:xfrm>
            <a:off x="5671621" y="654842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A5E09-0698-A4EE-003A-5FA9E76837CA}"/>
              </a:ext>
            </a:extLst>
          </p:cNvPr>
          <p:cNvSpPr txBox="1"/>
          <p:nvPr/>
        </p:nvSpPr>
        <p:spPr>
          <a:xfrm>
            <a:off x="5671621" y="436605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30281-F654-38CD-A3B0-B47CD58EB90F}"/>
              </a:ext>
            </a:extLst>
          </p:cNvPr>
          <p:cNvSpPr txBox="1"/>
          <p:nvPr/>
        </p:nvSpPr>
        <p:spPr>
          <a:xfrm>
            <a:off x="7675012" y="654842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5019B-AC53-105D-3EEC-94F0737B672D}"/>
              </a:ext>
            </a:extLst>
          </p:cNvPr>
          <p:cNvSpPr txBox="1"/>
          <p:nvPr/>
        </p:nvSpPr>
        <p:spPr>
          <a:xfrm>
            <a:off x="7599798" y="196911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DD0ECD-AD57-AFE4-D29E-6DBB411FD2C7}"/>
              </a:ext>
            </a:extLst>
          </p:cNvPr>
          <p:cNvSpPr txBox="1"/>
          <p:nvPr/>
        </p:nvSpPr>
        <p:spPr>
          <a:xfrm>
            <a:off x="7697091" y="43075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E9B61-79AE-DF15-7867-21FBA21F8A71}"/>
              </a:ext>
            </a:extLst>
          </p:cNvPr>
          <p:cNvSpPr txBox="1"/>
          <p:nvPr/>
        </p:nvSpPr>
        <p:spPr>
          <a:xfrm>
            <a:off x="10144487" y="2008163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CDE55C-BDC1-30F3-A2CA-B3A786C31C79}"/>
              </a:ext>
            </a:extLst>
          </p:cNvPr>
          <p:cNvSpPr txBox="1"/>
          <p:nvPr/>
        </p:nvSpPr>
        <p:spPr>
          <a:xfrm>
            <a:off x="10269603" y="445250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32FF4-2F4D-8BF4-9B75-415FDC98FF54}"/>
              </a:ext>
            </a:extLst>
          </p:cNvPr>
          <p:cNvSpPr txBox="1"/>
          <p:nvPr/>
        </p:nvSpPr>
        <p:spPr>
          <a:xfrm>
            <a:off x="10367139" y="648131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7B15A-1F17-3867-F857-9CEBA1C17E93}"/>
              </a:ext>
            </a:extLst>
          </p:cNvPr>
          <p:cNvSpPr txBox="1"/>
          <p:nvPr/>
        </p:nvSpPr>
        <p:spPr>
          <a:xfrm>
            <a:off x="5779008" y="-54864"/>
            <a:ext cx="143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POUF+STOOL</a:t>
            </a:r>
          </a:p>
        </p:txBody>
      </p:sp>
    </p:spTree>
    <p:extLst>
      <p:ext uri="{BB962C8B-B14F-4D97-AF65-F5344CB8AC3E}">
        <p14:creationId xmlns:p14="http://schemas.microsoft.com/office/powerpoint/2010/main" val="108591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1E48-AC86-0A8E-51ED-BA42BB7E8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C20D15-CBD3-7779-62F7-73771CAF72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105"/>
            <a:ext cx="12192000" cy="6995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0AB3FE-BD0D-FE64-4119-4468C6B16621}"/>
              </a:ext>
            </a:extLst>
          </p:cNvPr>
          <p:cNvSpPr txBox="1"/>
          <p:nvPr/>
        </p:nvSpPr>
        <p:spPr>
          <a:xfrm>
            <a:off x="893955" y="2225095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FE0CC-5DF2-CD16-4081-8452DEAFA600}"/>
              </a:ext>
            </a:extLst>
          </p:cNvPr>
          <p:cNvSpPr txBox="1"/>
          <p:nvPr/>
        </p:nvSpPr>
        <p:spPr>
          <a:xfrm>
            <a:off x="893955" y="6572122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7D3DC-DFB8-2F95-D3C1-668C032419F1}"/>
              </a:ext>
            </a:extLst>
          </p:cNvPr>
          <p:cNvSpPr txBox="1"/>
          <p:nvPr/>
        </p:nvSpPr>
        <p:spPr>
          <a:xfrm>
            <a:off x="682193" y="4219986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29379-2A09-10FE-AEBD-D83062C8E74F}"/>
              </a:ext>
            </a:extLst>
          </p:cNvPr>
          <p:cNvSpPr txBox="1"/>
          <p:nvPr/>
        </p:nvSpPr>
        <p:spPr>
          <a:xfrm>
            <a:off x="3235454" y="64886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969C1-A895-BDFC-0363-6E185A91C35E}"/>
              </a:ext>
            </a:extLst>
          </p:cNvPr>
          <p:cNvSpPr txBox="1"/>
          <p:nvPr/>
        </p:nvSpPr>
        <p:spPr>
          <a:xfrm>
            <a:off x="3178285" y="421635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96F72-EC54-7154-B207-7F7E601EC0DD}"/>
              </a:ext>
            </a:extLst>
          </p:cNvPr>
          <p:cNvSpPr txBox="1"/>
          <p:nvPr/>
        </p:nvSpPr>
        <p:spPr>
          <a:xfrm>
            <a:off x="5565796" y="226960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F78419-CD9F-FA3C-018E-868622D6A2D4}"/>
              </a:ext>
            </a:extLst>
          </p:cNvPr>
          <p:cNvSpPr txBox="1"/>
          <p:nvPr/>
        </p:nvSpPr>
        <p:spPr>
          <a:xfrm>
            <a:off x="2466759" y="240976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2E3D6-6A37-0A48-898D-0697AEDE82BF}"/>
              </a:ext>
            </a:extLst>
          </p:cNvPr>
          <p:cNvSpPr txBox="1"/>
          <p:nvPr/>
        </p:nvSpPr>
        <p:spPr>
          <a:xfrm>
            <a:off x="5671621" y="423856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D62CE-F01F-A44A-1221-A9AE9875A3F6}"/>
              </a:ext>
            </a:extLst>
          </p:cNvPr>
          <p:cNvSpPr txBox="1"/>
          <p:nvPr/>
        </p:nvSpPr>
        <p:spPr>
          <a:xfrm>
            <a:off x="5776851" y="64886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C151A-F21A-37D2-04A1-307A965DE4CE}"/>
              </a:ext>
            </a:extLst>
          </p:cNvPr>
          <p:cNvSpPr txBox="1"/>
          <p:nvPr/>
        </p:nvSpPr>
        <p:spPr>
          <a:xfrm>
            <a:off x="7492218" y="6572122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59AA8-43EA-32A0-270E-8F5733A9653B}"/>
              </a:ext>
            </a:extLst>
          </p:cNvPr>
          <p:cNvSpPr txBox="1"/>
          <p:nvPr/>
        </p:nvSpPr>
        <p:spPr>
          <a:xfrm>
            <a:off x="8849906" y="423856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F804D7-C0AA-C5FC-E8DA-D3C8A8AC6A80}"/>
              </a:ext>
            </a:extLst>
          </p:cNvPr>
          <p:cNvSpPr txBox="1"/>
          <p:nvPr/>
        </p:nvSpPr>
        <p:spPr>
          <a:xfrm>
            <a:off x="7258179" y="234522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E3A1E-3408-327C-26AD-617D55CAD165}"/>
              </a:ext>
            </a:extLst>
          </p:cNvPr>
          <p:cNvSpPr txBox="1"/>
          <p:nvPr/>
        </p:nvSpPr>
        <p:spPr>
          <a:xfrm>
            <a:off x="10354947" y="657459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D08775-7EE9-15E0-9C62-051A372EA37A}"/>
              </a:ext>
            </a:extLst>
          </p:cNvPr>
          <p:cNvSpPr txBox="1"/>
          <p:nvPr/>
        </p:nvSpPr>
        <p:spPr>
          <a:xfrm>
            <a:off x="10520953" y="4053895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E45D19-59D5-9ED3-818F-3F3BE92FC267}"/>
              </a:ext>
            </a:extLst>
          </p:cNvPr>
          <p:cNvSpPr txBox="1"/>
          <p:nvPr/>
        </p:nvSpPr>
        <p:spPr>
          <a:xfrm>
            <a:off x="10475976" y="226960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92C1D8-677E-5935-7A68-3B57474E4152}"/>
              </a:ext>
            </a:extLst>
          </p:cNvPr>
          <p:cNvSpPr txBox="1"/>
          <p:nvPr/>
        </p:nvSpPr>
        <p:spPr>
          <a:xfrm>
            <a:off x="5776851" y="-137105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PAD</a:t>
            </a:r>
          </a:p>
        </p:txBody>
      </p:sp>
    </p:spTree>
    <p:extLst>
      <p:ext uri="{BB962C8B-B14F-4D97-AF65-F5344CB8AC3E}">
        <p14:creationId xmlns:p14="http://schemas.microsoft.com/office/powerpoint/2010/main" val="176016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B1FC8-6227-A760-8CC9-D30804E34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66E1D3-2B3D-7949-9375-448E32A0784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" y="0"/>
            <a:ext cx="12191999" cy="6894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06D6C-F133-8D3E-7E60-DC25C6582B61}"/>
              </a:ext>
            </a:extLst>
          </p:cNvPr>
          <p:cNvSpPr txBox="1"/>
          <p:nvPr/>
        </p:nvSpPr>
        <p:spPr>
          <a:xfrm>
            <a:off x="446534" y="445019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TSD-0138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EAF35-A5F9-E43E-F54F-669FD47B2DE1}"/>
              </a:ext>
            </a:extLst>
          </p:cNvPr>
          <p:cNvSpPr txBox="1"/>
          <p:nvPr/>
        </p:nvSpPr>
        <p:spPr>
          <a:xfrm>
            <a:off x="359700" y="64886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9819B-B2DC-B1C8-B13E-7934EC0128FF}"/>
              </a:ext>
            </a:extLst>
          </p:cNvPr>
          <p:cNvSpPr txBox="1"/>
          <p:nvPr/>
        </p:nvSpPr>
        <p:spPr>
          <a:xfrm>
            <a:off x="2532379" y="64886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1B0C-9993-AAF4-F1AD-1AA2B43BECB0}"/>
              </a:ext>
            </a:extLst>
          </p:cNvPr>
          <p:cNvSpPr txBox="1"/>
          <p:nvPr/>
        </p:nvSpPr>
        <p:spPr>
          <a:xfrm>
            <a:off x="286068" y="2171307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6E77B-750B-E321-3745-9E21DF1E52A8}"/>
              </a:ext>
            </a:extLst>
          </p:cNvPr>
          <p:cNvSpPr txBox="1"/>
          <p:nvPr/>
        </p:nvSpPr>
        <p:spPr>
          <a:xfrm>
            <a:off x="2562259" y="2171307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5C209-C473-A6E7-C760-C785D7FF207A}"/>
              </a:ext>
            </a:extLst>
          </p:cNvPr>
          <p:cNvSpPr txBox="1"/>
          <p:nvPr/>
        </p:nvSpPr>
        <p:spPr>
          <a:xfrm>
            <a:off x="2562259" y="445019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08C5A-4B65-A58E-4617-B58F1DEC1072}"/>
              </a:ext>
            </a:extLst>
          </p:cNvPr>
          <p:cNvSpPr txBox="1"/>
          <p:nvPr/>
        </p:nvSpPr>
        <p:spPr>
          <a:xfrm>
            <a:off x="4847211" y="638440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C661C2-514F-3D44-D08D-53CF59A13BEA}"/>
              </a:ext>
            </a:extLst>
          </p:cNvPr>
          <p:cNvSpPr txBox="1"/>
          <p:nvPr/>
        </p:nvSpPr>
        <p:spPr>
          <a:xfrm>
            <a:off x="4902751" y="356442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5CBA8-218F-4BC4-E948-3AADBED56AD8}"/>
              </a:ext>
            </a:extLst>
          </p:cNvPr>
          <p:cNvSpPr txBox="1"/>
          <p:nvPr/>
        </p:nvSpPr>
        <p:spPr>
          <a:xfrm>
            <a:off x="7745116" y="3281544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E859E-CF03-4F55-DB95-8AAD0EA478CE}"/>
              </a:ext>
            </a:extLst>
          </p:cNvPr>
          <p:cNvSpPr txBox="1"/>
          <p:nvPr/>
        </p:nvSpPr>
        <p:spPr>
          <a:xfrm>
            <a:off x="7703187" y="6649005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9EE7F-9CE3-24ED-36F1-B7882379CA9E}"/>
              </a:ext>
            </a:extLst>
          </p:cNvPr>
          <p:cNvSpPr txBox="1"/>
          <p:nvPr/>
        </p:nvSpPr>
        <p:spPr>
          <a:xfrm>
            <a:off x="10461627" y="317176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90CEF-9C2F-6128-9146-43B383083C65}"/>
              </a:ext>
            </a:extLst>
          </p:cNvPr>
          <p:cNvSpPr txBox="1"/>
          <p:nvPr/>
        </p:nvSpPr>
        <p:spPr>
          <a:xfrm>
            <a:off x="10559163" y="6568495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BC1C5-9103-AEEF-4C37-59A9F76A33FF}"/>
              </a:ext>
            </a:extLst>
          </p:cNvPr>
          <p:cNvSpPr txBox="1"/>
          <p:nvPr/>
        </p:nvSpPr>
        <p:spPr>
          <a:xfrm>
            <a:off x="10461627" y="5315767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TSD-0148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58893-8BF8-7767-AA6E-FE62BF58232E}"/>
              </a:ext>
            </a:extLst>
          </p:cNvPr>
          <p:cNvSpPr txBox="1"/>
          <p:nvPr/>
        </p:nvSpPr>
        <p:spPr>
          <a:xfrm>
            <a:off x="5779008" y="0"/>
            <a:ext cx="140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BASKET+BAG</a:t>
            </a:r>
          </a:p>
        </p:txBody>
      </p:sp>
    </p:spTree>
    <p:extLst>
      <p:ext uri="{BB962C8B-B14F-4D97-AF65-F5344CB8AC3E}">
        <p14:creationId xmlns:p14="http://schemas.microsoft.com/office/powerpoint/2010/main" val="275224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8A71-99AE-4EE4-AE3D-1068CC150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72DD1-77F9-E2CD-3761-2A5AB0C7790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561" y="432819"/>
            <a:ext cx="22860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F08B4-E5CC-3CE5-5AAB-8AA1DA5D9FD2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052" y="2501624"/>
            <a:ext cx="2286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F87C3-A563-8326-7D85-086DBECEDA1B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01" y="4719686"/>
            <a:ext cx="22860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7E16D-CE84-F907-C799-E9DBB5CD0CAD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052" y="4719686"/>
            <a:ext cx="22860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780C45-324B-8DF5-177B-71C71CF0520D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01" y="2493171"/>
            <a:ext cx="22860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6A361-D83F-D670-7F1E-C469263897C6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052" y="432819"/>
            <a:ext cx="2286000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6B59CF-4022-FE8C-11D4-4DC38B507F7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01" y="424366"/>
            <a:ext cx="228600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0AD9D1-3820-1004-9A78-C918C101A82A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129" y="2501624"/>
            <a:ext cx="2286000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7E2D49-3CF0-BFF1-320A-20007D2498E5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389" y="4728139"/>
            <a:ext cx="22860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D065B7-309D-A0EC-A3CA-320262E5E1F5}"/>
              </a:ext>
            </a:extLst>
          </p:cNvPr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839" y="4728139"/>
            <a:ext cx="22860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4D00A-9C08-2D58-5EAE-FBE827ECEDCE}"/>
              </a:ext>
            </a:extLst>
          </p:cNvPr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1011" y="461161"/>
            <a:ext cx="22860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91FAD-ED42-F322-831F-E9B97CB7C42F}"/>
              </a:ext>
            </a:extLst>
          </p:cNvPr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" y="432819"/>
            <a:ext cx="228600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91D110-4458-C523-1B2C-C40E560835A2}"/>
              </a:ext>
            </a:extLst>
          </p:cNvPr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" y="4728139"/>
            <a:ext cx="2286000" cy="182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E46BFA-6A3A-D9B4-0D7F-736D10858C8E}"/>
              </a:ext>
            </a:extLst>
          </p:cNvPr>
          <p:cNvPicPr>
            <a:picLocks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2562646"/>
            <a:ext cx="2286000" cy="1828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EE1933-141F-D70D-FB30-D4D7B4405D04}"/>
              </a:ext>
            </a:extLst>
          </p:cNvPr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319" y="2562646"/>
            <a:ext cx="2286000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78F21D-238E-6FC7-5990-40A1FD1FB967}"/>
              </a:ext>
            </a:extLst>
          </p:cNvPr>
          <p:cNvSpPr txBox="1"/>
          <p:nvPr/>
        </p:nvSpPr>
        <p:spPr>
          <a:xfrm>
            <a:off x="893955" y="2225095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CE9-1601-2880-C298-D2B471887B22}"/>
              </a:ext>
            </a:extLst>
          </p:cNvPr>
          <p:cNvSpPr txBox="1"/>
          <p:nvPr/>
        </p:nvSpPr>
        <p:spPr>
          <a:xfrm>
            <a:off x="3054332" y="655693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3035A1-2C4D-F3DA-CEBA-B88517B97171}"/>
              </a:ext>
            </a:extLst>
          </p:cNvPr>
          <p:cNvSpPr txBox="1"/>
          <p:nvPr/>
        </p:nvSpPr>
        <p:spPr>
          <a:xfrm>
            <a:off x="3154460" y="4358807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0469B-3B55-C1A9-ADAA-74461D75923A}"/>
              </a:ext>
            </a:extLst>
          </p:cNvPr>
          <p:cNvSpPr txBox="1"/>
          <p:nvPr/>
        </p:nvSpPr>
        <p:spPr>
          <a:xfrm>
            <a:off x="3222964" y="2253166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43E5D2-F888-5CE2-6D97-6A8E4B1A7BDB}"/>
              </a:ext>
            </a:extLst>
          </p:cNvPr>
          <p:cNvSpPr txBox="1"/>
          <p:nvPr/>
        </p:nvSpPr>
        <p:spPr>
          <a:xfrm>
            <a:off x="5629302" y="220049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963B7C-E62E-9E78-D14C-F02721080497}"/>
              </a:ext>
            </a:extLst>
          </p:cNvPr>
          <p:cNvSpPr txBox="1"/>
          <p:nvPr/>
        </p:nvSpPr>
        <p:spPr>
          <a:xfrm>
            <a:off x="5594607" y="651165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FFADB-8524-1EBF-22CF-00EA8C019DEB}"/>
              </a:ext>
            </a:extLst>
          </p:cNvPr>
          <p:cNvSpPr txBox="1"/>
          <p:nvPr/>
        </p:nvSpPr>
        <p:spPr>
          <a:xfrm>
            <a:off x="8051956" y="64886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TSD-0161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5C4FF6-88FA-B189-59DC-09CFBE88F8CB}"/>
              </a:ext>
            </a:extLst>
          </p:cNvPr>
          <p:cNvSpPr txBox="1"/>
          <p:nvPr/>
        </p:nvSpPr>
        <p:spPr>
          <a:xfrm>
            <a:off x="8009186" y="223171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A65D02-FA4A-62B7-4C7E-4A5FB2E6B55D}"/>
              </a:ext>
            </a:extLst>
          </p:cNvPr>
          <p:cNvSpPr txBox="1"/>
          <p:nvPr/>
        </p:nvSpPr>
        <p:spPr>
          <a:xfrm>
            <a:off x="8183880" y="4350354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TSD-0160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D5B3E0-3130-141B-C695-EB2D0D121C20}"/>
              </a:ext>
            </a:extLst>
          </p:cNvPr>
          <p:cNvSpPr txBox="1"/>
          <p:nvPr/>
        </p:nvSpPr>
        <p:spPr>
          <a:xfrm>
            <a:off x="10449287" y="6534776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TSD-0164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38E2AE-E60F-B92B-59A0-7AD6FA1AFC2C}"/>
              </a:ext>
            </a:extLst>
          </p:cNvPr>
          <p:cNvSpPr txBox="1"/>
          <p:nvPr/>
        </p:nvSpPr>
        <p:spPr>
          <a:xfrm>
            <a:off x="5552042" y="432197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404FA-54BB-04C3-74E3-BF4D748B262D}"/>
              </a:ext>
            </a:extLst>
          </p:cNvPr>
          <p:cNvSpPr txBox="1"/>
          <p:nvPr/>
        </p:nvSpPr>
        <p:spPr>
          <a:xfrm>
            <a:off x="10469880" y="4296069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TSD-0163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B0AA51-DB65-C754-589D-92D0A3D5D07E}"/>
              </a:ext>
            </a:extLst>
          </p:cNvPr>
          <p:cNvSpPr txBox="1"/>
          <p:nvPr/>
        </p:nvSpPr>
        <p:spPr>
          <a:xfrm>
            <a:off x="10449287" y="2188503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TSD-0162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F9729-0F3F-E346-ECA8-6B43E451EDE2}"/>
              </a:ext>
            </a:extLst>
          </p:cNvPr>
          <p:cNvSpPr txBox="1"/>
          <p:nvPr/>
        </p:nvSpPr>
        <p:spPr>
          <a:xfrm>
            <a:off x="782786" y="6488668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E53647-7690-3B49-EAB9-72E0BAF2BDA8}"/>
              </a:ext>
            </a:extLst>
          </p:cNvPr>
          <p:cNvSpPr txBox="1"/>
          <p:nvPr/>
        </p:nvSpPr>
        <p:spPr>
          <a:xfrm>
            <a:off x="800821" y="4321971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TSD-0151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61CF37-EB8B-2FC4-1F8E-318D85438871}"/>
              </a:ext>
            </a:extLst>
          </p:cNvPr>
          <p:cNvSpPr txBox="1"/>
          <p:nvPr/>
        </p:nvSpPr>
        <p:spPr>
          <a:xfrm>
            <a:off x="5779008" y="0"/>
            <a:ext cx="7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QUILT</a:t>
            </a:r>
          </a:p>
        </p:txBody>
      </p:sp>
    </p:spTree>
    <p:extLst>
      <p:ext uri="{BB962C8B-B14F-4D97-AF65-F5344CB8AC3E}">
        <p14:creationId xmlns:p14="http://schemas.microsoft.com/office/powerpoint/2010/main" val="287880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130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Sun Design</dc:creator>
  <cp:lastModifiedBy>Sunil Khokhar</cp:lastModifiedBy>
  <cp:revision>97</cp:revision>
  <dcterms:created xsi:type="dcterms:W3CDTF">2018-09-11T09:20:25Z</dcterms:created>
  <dcterms:modified xsi:type="dcterms:W3CDTF">2025-10-03T11:57:30Z</dcterms:modified>
</cp:coreProperties>
</file>