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84" r:id="rId3"/>
    <p:sldId id="373" r:id="rId4"/>
    <p:sldId id="374" r:id="rId5"/>
    <p:sldId id="378" r:id="rId6"/>
    <p:sldId id="288" r:id="rId7"/>
    <p:sldId id="289" r:id="rId8"/>
    <p:sldId id="293" r:id="rId9"/>
    <p:sldId id="295" r:id="rId10"/>
    <p:sldId id="375" r:id="rId11"/>
    <p:sldId id="294" r:id="rId12"/>
    <p:sldId id="361" r:id="rId13"/>
    <p:sldId id="360" r:id="rId14"/>
    <p:sldId id="379" r:id="rId15"/>
    <p:sldId id="298" r:id="rId16"/>
    <p:sldId id="380" r:id="rId17"/>
    <p:sldId id="364" r:id="rId18"/>
    <p:sldId id="325" r:id="rId19"/>
    <p:sldId id="348" r:id="rId20"/>
    <p:sldId id="363" r:id="rId21"/>
    <p:sldId id="299" r:id="rId22"/>
    <p:sldId id="317" r:id="rId23"/>
    <p:sldId id="318" r:id="rId24"/>
    <p:sldId id="300" r:id="rId25"/>
    <p:sldId id="326" r:id="rId26"/>
    <p:sldId id="341" r:id="rId27"/>
    <p:sldId id="369" r:id="rId28"/>
    <p:sldId id="371" r:id="rId29"/>
    <p:sldId id="301" r:id="rId30"/>
    <p:sldId id="304" r:id="rId31"/>
    <p:sldId id="306" r:id="rId32"/>
    <p:sldId id="370" r:id="rId33"/>
    <p:sldId id="372" r:id="rId34"/>
    <p:sldId id="303" r:id="rId35"/>
    <p:sldId id="340" r:id="rId36"/>
    <p:sldId id="307" r:id="rId37"/>
    <p:sldId id="309" r:id="rId38"/>
    <p:sldId id="310" r:id="rId39"/>
    <p:sldId id="319" r:id="rId40"/>
    <p:sldId id="302" r:id="rId41"/>
    <p:sldId id="358" r:id="rId42"/>
    <p:sldId id="311" r:id="rId43"/>
    <p:sldId id="312" r:id="rId44"/>
    <p:sldId id="313" r:id="rId45"/>
    <p:sldId id="314" r:id="rId46"/>
    <p:sldId id="315" r:id="rId47"/>
    <p:sldId id="316" r:id="rId48"/>
    <p:sldId id="321" r:id="rId49"/>
    <p:sldId id="368" r:id="rId50"/>
    <p:sldId id="327" r:id="rId51"/>
    <p:sldId id="322" r:id="rId52"/>
    <p:sldId id="323" r:id="rId53"/>
    <p:sldId id="324" r:id="rId54"/>
    <p:sldId id="328" r:id="rId55"/>
    <p:sldId id="329" r:id="rId56"/>
    <p:sldId id="330" r:id="rId57"/>
    <p:sldId id="320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59" r:id="rId66"/>
    <p:sldId id="377" r:id="rId67"/>
    <p:sldId id="342" r:id="rId68"/>
    <p:sldId id="332" r:id="rId69"/>
    <p:sldId id="343" r:id="rId70"/>
    <p:sldId id="344" r:id="rId71"/>
    <p:sldId id="345" r:id="rId72"/>
    <p:sldId id="346" r:id="rId73"/>
    <p:sldId id="347" r:id="rId74"/>
    <p:sldId id="349" r:id="rId75"/>
    <p:sldId id="352" r:id="rId76"/>
    <p:sldId id="353" r:id="rId77"/>
    <p:sldId id="354" r:id="rId78"/>
    <p:sldId id="355" r:id="rId79"/>
    <p:sldId id="356" r:id="rId80"/>
    <p:sldId id="357" r:id="rId81"/>
    <p:sldId id="268" r:id="rId82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hay sharma" initials="As" lastIdx="1" clrIdx="0">
    <p:extLst>
      <p:ext uri="{19B8F6BF-5375-455C-9EA6-DF929625EA0E}">
        <p15:presenceInfo xmlns:p15="http://schemas.microsoft.com/office/powerpoint/2012/main" xmlns="" userId="Abhay sha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51" autoAdjust="0"/>
    <p:restoredTop sz="94660"/>
  </p:normalViewPr>
  <p:slideViewPr>
    <p:cSldViewPr>
      <p:cViewPr varScale="1">
        <p:scale>
          <a:sx n="85" d="100"/>
          <a:sy n="85" d="100"/>
        </p:scale>
        <p:origin x="-156" y="-7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04BA7-B6C1-409B-86A8-56CA3CA1F06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6DD8D-B8C9-465D-A2F8-4C9AA85C0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0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6DD8D-B8C9-465D-A2F8-4C9AA85C01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6DD8D-B8C9-465D-A2F8-4C9AA85C01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6DD8D-B8C9-465D-A2F8-4C9AA85C01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39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3" y="274639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3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5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5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EC79-09CB-4996-A1D8-D5E0C3D9D00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8A567-E650-47DC-918B-B07616213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4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jpeg"/><Relationship Id="rId7" Type="http://schemas.openxmlformats.org/officeDocument/2006/relationships/image" Target="../media/image146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eg"/><Relationship Id="rId3" Type="http://schemas.openxmlformats.org/officeDocument/2006/relationships/image" Target="../media/image149.jpeg"/><Relationship Id="rId7" Type="http://schemas.openxmlformats.org/officeDocument/2006/relationships/image" Target="../media/image153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jpeg"/><Relationship Id="rId5" Type="http://schemas.openxmlformats.org/officeDocument/2006/relationships/image" Target="../media/image151.png"/><Relationship Id="rId4" Type="http://schemas.openxmlformats.org/officeDocument/2006/relationships/image" Target="../media/image1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7" Type="http://schemas.openxmlformats.org/officeDocument/2006/relationships/image" Target="../media/image160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7" Type="http://schemas.openxmlformats.org/officeDocument/2006/relationships/image" Target="../media/image166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jpeg"/><Relationship Id="rId5" Type="http://schemas.openxmlformats.org/officeDocument/2006/relationships/image" Target="../media/image164.jpeg"/><Relationship Id="rId4" Type="http://schemas.openxmlformats.org/officeDocument/2006/relationships/image" Target="../media/image1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image" Target="../media/image1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jpeg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jpeg"/><Relationship Id="rId5" Type="http://schemas.openxmlformats.org/officeDocument/2006/relationships/image" Target="../media/image186.jpeg"/><Relationship Id="rId4" Type="http://schemas.openxmlformats.org/officeDocument/2006/relationships/image" Target="../media/image18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7" Type="http://schemas.openxmlformats.org/officeDocument/2006/relationships/image" Target="../media/image193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jpeg"/><Relationship Id="rId5" Type="http://schemas.openxmlformats.org/officeDocument/2006/relationships/image" Target="../media/image191.png"/><Relationship Id="rId4" Type="http://schemas.openxmlformats.org/officeDocument/2006/relationships/image" Target="../media/image19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jpeg"/><Relationship Id="rId3" Type="http://schemas.openxmlformats.org/officeDocument/2006/relationships/image" Target="../media/image195.jpeg"/><Relationship Id="rId7" Type="http://schemas.openxmlformats.org/officeDocument/2006/relationships/image" Target="../media/image199.jpeg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jpeg"/><Relationship Id="rId5" Type="http://schemas.openxmlformats.org/officeDocument/2006/relationships/image" Target="../media/image197.jpeg"/><Relationship Id="rId4" Type="http://schemas.openxmlformats.org/officeDocument/2006/relationships/image" Target="../media/image19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06.jpe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jpeg"/><Relationship Id="rId5" Type="http://schemas.openxmlformats.org/officeDocument/2006/relationships/image" Target="../media/image204.jpeg"/><Relationship Id="rId4" Type="http://schemas.openxmlformats.org/officeDocument/2006/relationships/image" Target="../media/image20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jpeg"/><Relationship Id="rId5" Type="http://schemas.openxmlformats.org/officeDocument/2006/relationships/image" Target="../media/image210.jpeg"/><Relationship Id="rId4" Type="http://schemas.openxmlformats.org/officeDocument/2006/relationships/image" Target="../media/image20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6.png"/><Relationship Id="rId5" Type="http://schemas.openxmlformats.org/officeDocument/2006/relationships/image" Target="../media/image215.jpeg"/><Relationship Id="rId4" Type="http://schemas.openxmlformats.org/officeDocument/2006/relationships/image" Target="../media/image2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1.jpeg"/><Relationship Id="rId5" Type="http://schemas.openxmlformats.org/officeDocument/2006/relationships/image" Target="../media/image220.jpeg"/><Relationship Id="rId4" Type="http://schemas.openxmlformats.org/officeDocument/2006/relationships/image" Target="../media/image2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jpeg"/><Relationship Id="rId3" Type="http://schemas.openxmlformats.org/officeDocument/2006/relationships/image" Target="../media/image226.jpeg"/><Relationship Id="rId7" Type="http://schemas.openxmlformats.org/officeDocument/2006/relationships/image" Target="../media/image230.jpeg"/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9.jpeg"/><Relationship Id="rId5" Type="http://schemas.openxmlformats.org/officeDocument/2006/relationships/image" Target="../media/image228.jpeg"/><Relationship Id="rId4" Type="http://schemas.openxmlformats.org/officeDocument/2006/relationships/image" Target="../media/image227.jpeg"/><Relationship Id="rId9" Type="http://schemas.openxmlformats.org/officeDocument/2006/relationships/image" Target="../media/image2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jpeg"/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6.jpeg"/><Relationship Id="rId4" Type="http://schemas.openxmlformats.org/officeDocument/2006/relationships/image" Target="../media/image2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eg"/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0.jpeg"/><Relationship Id="rId4" Type="http://schemas.openxmlformats.org/officeDocument/2006/relationships/image" Target="../media/image2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4.jpeg"/><Relationship Id="rId4" Type="http://schemas.openxmlformats.org/officeDocument/2006/relationships/image" Target="../media/image2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jpeg"/><Relationship Id="rId7" Type="http://schemas.openxmlformats.org/officeDocument/2006/relationships/image" Target="../media/image250.jpeg"/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9.jpeg"/><Relationship Id="rId5" Type="http://schemas.openxmlformats.org/officeDocument/2006/relationships/image" Target="../media/image248.jpeg"/><Relationship Id="rId4" Type="http://schemas.openxmlformats.org/officeDocument/2006/relationships/image" Target="../media/image2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eg"/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4.jpeg"/><Relationship Id="rId4" Type="http://schemas.openxmlformats.org/officeDocument/2006/relationships/image" Target="../media/image25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jpeg"/><Relationship Id="rId3" Type="http://schemas.openxmlformats.org/officeDocument/2006/relationships/image" Target="../media/image256.jpeg"/><Relationship Id="rId7" Type="http://schemas.openxmlformats.org/officeDocument/2006/relationships/image" Target="../media/image259.jpeg"/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8.jpeg"/><Relationship Id="rId5" Type="http://schemas.microsoft.com/office/2007/relationships/hdphoto" Target="../media/hdphoto3.wdp"/><Relationship Id="rId4" Type="http://schemas.openxmlformats.org/officeDocument/2006/relationships/image" Target="../media/image2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jpeg"/><Relationship Id="rId3" Type="http://schemas.openxmlformats.org/officeDocument/2006/relationships/image" Target="../media/image262.jpeg"/><Relationship Id="rId7" Type="http://schemas.openxmlformats.org/officeDocument/2006/relationships/image" Target="../media/image266.jpeg"/><Relationship Id="rId2" Type="http://schemas.openxmlformats.org/officeDocument/2006/relationships/image" Target="../media/image2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5.jpeg"/><Relationship Id="rId5" Type="http://schemas.openxmlformats.org/officeDocument/2006/relationships/image" Target="../media/image264.jpeg"/><Relationship Id="rId4" Type="http://schemas.openxmlformats.org/officeDocument/2006/relationships/image" Target="../media/image2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7" Type="http://schemas.openxmlformats.org/officeDocument/2006/relationships/image" Target="../media/image273.jpeg"/><Relationship Id="rId2" Type="http://schemas.openxmlformats.org/officeDocument/2006/relationships/image" Target="../media/image2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2.jpeg"/><Relationship Id="rId5" Type="http://schemas.openxmlformats.org/officeDocument/2006/relationships/image" Target="../media/image271.jpeg"/><Relationship Id="rId4" Type="http://schemas.openxmlformats.org/officeDocument/2006/relationships/image" Target="../media/image27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eg"/><Relationship Id="rId2" Type="http://schemas.openxmlformats.org/officeDocument/2006/relationships/image" Target="../media/image27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7.jpeg"/><Relationship Id="rId4" Type="http://schemas.openxmlformats.org/officeDocument/2006/relationships/image" Target="../media/image27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jpeg"/><Relationship Id="rId3" Type="http://schemas.openxmlformats.org/officeDocument/2006/relationships/image" Target="../media/image279.jpeg"/><Relationship Id="rId7" Type="http://schemas.openxmlformats.org/officeDocument/2006/relationships/image" Target="../media/image283.jpeg"/><Relationship Id="rId2" Type="http://schemas.openxmlformats.org/officeDocument/2006/relationships/image" Target="../media/image2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2.jpeg"/><Relationship Id="rId5" Type="http://schemas.openxmlformats.org/officeDocument/2006/relationships/image" Target="../media/image281.jpeg"/><Relationship Id="rId4" Type="http://schemas.openxmlformats.org/officeDocument/2006/relationships/image" Target="../media/image28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jpeg"/><Relationship Id="rId2" Type="http://schemas.openxmlformats.org/officeDocument/2006/relationships/image" Target="../media/image2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jpeg"/><Relationship Id="rId2" Type="http://schemas.openxmlformats.org/officeDocument/2006/relationships/image" Target="../media/image28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jpeg"/><Relationship Id="rId2" Type="http://schemas.openxmlformats.org/officeDocument/2006/relationships/image" Target="../media/image2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5.jpeg"/><Relationship Id="rId5" Type="http://schemas.openxmlformats.org/officeDocument/2006/relationships/image" Target="../media/image294.jpeg"/><Relationship Id="rId4" Type="http://schemas.openxmlformats.org/officeDocument/2006/relationships/image" Target="../media/image29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jpeg"/><Relationship Id="rId2" Type="http://schemas.openxmlformats.org/officeDocument/2006/relationships/image" Target="../media/image29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jpeg"/><Relationship Id="rId5" Type="http://schemas.openxmlformats.org/officeDocument/2006/relationships/image" Target="../media/image299.jpeg"/><Relationship Id="rId4" Type="http://schemas.openxmlformats.org/officeDocument/2006/relationships/image" Target="../media/image29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jpeg"/><Relationship Id="rId7" Type="http://schemas.openxmlformats.org/officeDocument/2006/relationships/image" Target="../media/image306.jpeg"/><Relationship Id="rId2" Type="http://schemas.openxmlformats.org/officeDocument/2006/relationships/image" Target="../media/image30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5.jpeg"/><Relationship Id="rId5" Type="http://schemas.openxmlformats.org/officeDocument/2006/relationships/image" Target="../media/image304.jpeg"/><Relationship Id="rId4" Type="http://schemas.openxmlformats.org/officeDocument/2006/relationships/image" Target="../media/image30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jpeg"/><Relationship Id="rId2" Type="http://schemas.openxmlformats.org/officeDocument/2006/relationships/image" Target="../media/image30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.jpeg"/><Relationship Id="rId4" Type="http://schemas.openxmlformats.org/officeDocument/2006/relationships/image" Target="../media/image30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jpeg"/><Relationship Id="rId2" Type="http://schemas.openxmlformats.org/officeDocument/2006/relationships/image" Target="../media/image3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5.jpeg"/><Relationship Id="rId5" Type="http://schemas.openxmlformats.org/officeDocument/2006/relationships/image" Target="../media/image314.jpeg"/><Relationship Id="rId4" Type="http://schemas.openxmlformats.org/officeDocument/2006/relationships/image" Target="../media/image31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jpeg"/><Relationship Id="rId2" Type="http://schemas.openxmlformats.org/officeDocument/2006/relationships/image" Target="../media/image3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9.jpeg"/><Relationship Id="rId4" Type="http://schemas.openxmlformats.org/officeDocument/2006/relationships/image" Target="../media/image31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jpeg"/><Relationship Id="rId2" Type="http://schemas.openxmlformats.org/officeDocument/2006/relationships/image" Target="../media/image3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4.jpeg"/><Relationship Id="rId5" Type="http://schemas.openxmlformats.org/officeDocument/2006/relationships/image" Target="../media/image323.jpeg"/><Relationship Id="rId4" Type="http://schemas.openxmlformats.org/officeDocument/2006/relationships/image" Target="../media/image32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jpeg"/><Relationship Id="rId2" Type="http://schemas.openxmlformats.org/officeDocument/2006/relationships/image" Target="../media/image3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8.jpeg"/><Relationship Id="rId4" Type="http://schemas.openxmlformats.org/officeDocument/2006/relationships/image" Target="../media/image32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jpeg"/><Relationship Id="rId2" Type="http://schemas.openxmlformats.org/officeDocument/2006/relationships/image" Target="../media/image3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2.jpeg"/><Relationship Id="rId4" Type="http://schemas.openxmlformats.org/officeDocument/2006/relationships/image" Target="../media/image33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jpeg"/><Relationship Id="rId2" Type="http://schemas.openxmlformats.org/officeDocument/2006/relationships/image" Target="../media/image3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7.jpeg"/><Relationship Id="rId5" Type="http://schemas.openxmlformats.org/officeDocument/2006/relationships/image" Target="../media/image336.jpeg"/><Relationship Id="rId4" Type="http://schemas.openxmlformats.org/officeDocument/2006/relationships/image" Target="../media/image33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jpeg"/><Relationship Id="rId2" Type="http://schemas.openxmlformats.org/officeDocument/2006/relationships/image" Target="../media/image3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2.jpeg"/><Relationship Id="rId5" Type="http://schemas.openxmlformats.org/officeDocument/2006/relationships/image" Target="../media/image341.jpeg"/><Relationship Id="rId4" Type="http://schemas.openxmlformats.org/officeDocument/2006/relationships/image" Target="../media/image340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jpeg"/><Relationship Id="rId2" Type="http://schemas.openxmlformats.org/officeDocument/2006/relationships/image" Target="../media/image3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7.jpeg"/><Relationship Id="rId5" Type="http://schemas.openxmlformats.org/officeDocument/2006/relationships/image" Target="../media/image346.jpeg"/><Relationship Id="rId4" Type="http://schemas.openxmlformats.org/officeDocument/2006/relationships/image" Target="../media/image34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jpeg"/><Relationship Id="rId7" Type="http://schemas.openxmlformats.org/officeDocument/2006/relationships/image" Target="../media/image353.jpeg"/><Relationship Id="rId2" Type="http://schemas.openxmlformats.org/officeDocument/2006/relationships/image" Target="../media/image3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2.jpeg"/><Relationship Id="rId5" Type="http://schemas.openxmlformats.org/officeDocument/2006/relationships/image" Target="../media/image351.jpeg"/><Relationship Id="rId4" Type="http://schemas.openxmlformats.org/officeDocument/2006/relationships/image" Target="../media/image35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jpeg"/><Relationship Id="rId2" Type="http://schemas.openxmlformats.org/officeDocument/2006/relationships/image" Target="../media/image3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8.jpeg"/><Relationship Id="rId5" Type="http://schemas.openxmlformats.org/officeDocument/2006/relationships/image" Target="../media/image357.jpeg"/><Relationship Id="rId4" Type="http://schemas.openxmlformats.org/officeDocument/2006/relationships/image" Target="../media/image35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jpeg"/><Relationship Id="rId2" Type="http://schemas.openxmlformats.org/officeDocument/2006/relationships/image" Target="../media/image35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2.jpeg"/><Relationship Id="rId4" Type="http://schemas.openxmlformats.org/officeDocument/2006/relationships/image" Target="../media/image361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jpeg"/><Relationship Id="rId3" Type="http://schemas.openxmlformats.org/officeDocument/2006/relationships/image" Target="../media/image364.jpeg"/><Relationship Id="rId7" Type="http://schemas.openxmlformats.org/officeDocument/2006/relationships/image" Target="../media/image367.jpeg"/><Relationship Id="rId2" Type="http://schemas.openxmlformats.org/officeDocument/2006/relationships/image" Target="../media/image3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6.jpeg"/><Relationship Id="rId5" Type="http://schemas.microsoft.com/office/2007/relationships/hdphoto" Target="../media/hdphoto4.wdp"/><Relationship Id="rId4" Type="http://schemas.openxmlformats.org/officeDocument/2006/relationships/image" Target="../media/image36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jpeg"/><Relationship Id="rId7" Type="http://schemas.openxmlformats.org/officeDocument/2006/relationships/image" Target="../media/image374.jpeg"/><Relationship Id="rId2" Type="http://schemas.openxmlformats.org/officeDocument/2006/relationships/image" Target="../media/image3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3.jpeg"/><Relationship Id="rId5" Type="http://schemas.openxmlformats.org/officeDocument/2006/relationships/image" Target="../media/image372.jpeg"/><Relationship Id="rId4" Type="http://schemas.openxmlformats.org/officeDocument/2006/relationships/image" Target="../media/image37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jpeg"/><Relationship Id="rId2" Type="http://schemas.openxmlformats.org/officeDocument/2006/relationships/image" Target="../media/image3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8.jpeg"/><Relationship Id="rId4" Type="http://schemas.openxmlformats.org/officeDocument/2006/relationships/image" Target="../media/image37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jpeg"/><Relationship Id="rId2" Type="http://schemas.openxmlformats.org/officeDocument/2006/relationships/image" Target="../media/image3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2.jpeg"/><Relationship Id="rId4" Type="http://schemas.openxmlformats.org/officeDocument/2006/relationships/image" Target="../media/image38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jpeg"/><Relationship Id="rId2" Type="http://schemas.openxmlformats.org/officeDocument/2006/relationships/image" Target="../media/image3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5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jpeg"/><Relationship Id="rId2" Type="http://schemas.openxmlformats.org/officeDocument/2006/relationships/image" Target="../media/image38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jpeg"/><Relationship Id="rId5" Type="http://schemas.openxmlformats.org/officeDocument/2006/relationships/image" Target="../media/image389.jpeg"/><Relationship Id="rId4" Type="http://schemas.openxmlformats.org/officeDocument/2006/relationships/image" Target="../media/image38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jpeg"/><Relationship Id="rId2" Type="http://schemas.openxmlformats.org/officeDocument/2006/relationships/image" Target="../media/image39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5.jpeg"/><Relationship Id="rId2" Type="http://schemas.openxmlformats.org/officeDocument/2006/relationships/image" Target="../media/image39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8.jpeg"/><Relationship Id="rId2" Type="http://schemas.openxmlformats.org/officeDocument/2006/relationships/image" Target="../media/image39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0.jpeg"/><Relationship Id="rId4" Type="http://schemas.openxmlformats.org/officeDocument/2006/relationships/image" Target="../media/image39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jpeg"/><Relationship Id="rId2" Type="http://schemas.openxmlformats.org/officeDocument/2006/relationships/image" Target="../media/image40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4.jpeg"/><Relationship Id="rId4" Type="http://schemas.openxmlformats.org/officeDocument/2006/relationships/image" Target="../media/image403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Fareed\faheem\prisentation\PPT Plugins\Black - Copy (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753100" cy="57687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1371600" y="6182380"/>
            <a:ext cx="14661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D-19,  Harthala Industrial Estate,  Kanth Road,  Moradabad – 244001 -  INDIA. Tel:+91-591-2451288  / Mobile: +91- 9837045600,  </a:t>
            </a:r>
          </a:p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E-mail :  amit@poojaint.net 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56" y="0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ACCENT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525" y="530671"/>
            <a:ext cx="4555290" cy="3011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25" y="3900171"/>
            <a:ext cx="2743200" cy="2938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787118"/>
            <a:ext cx="3366647" cy="3001831"/>
          </a:xfrm>
          <a:prstGeom prst="rect">
            <a:avLst/>
          </a:prstGeom>
        </p:spPr>
      </p:pic>
      <p:pic>
        <p:nvPicPr>
          <p:cNvPr id="8" name="Picture 2" descr="E:\SALMAN\Edit\DSC09195.jpg">
            <a:extLst>
              <a:ext uri="{FF2B5EF4-FFF2-40B4-BE49-F238E27FC236}">
                <a16:creationId xmlns:a16="http://schemas.microsoft.com/office/drawing/2014/main" xmlns="" id="{D2CF19A2-6FFB-4D77-83AC-8683A13F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98103" y="453389"/>
            <a:ext cx="2548287" cy="314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36" y="2895600"/>
            <a:ext cx="331035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ALMAN\Fair 2016\Fair Oct 2018\Final Photos\Marble Table\85.jpg">
            <a:extLst>
              <a:ext uri="{FF2B5EF4-FFF2-40B4-BE49-F238E27FC236}">
                <a16:creationId xmlns:a16="http://schemas.microsoft.com/office/drawing/2014/main" xmlns="" id="{4B40D237-15A3-43C5-9153-5DAA058F2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7821" y="3960426"/>
            <a:ext cx="2569068" cy="28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56" y="1524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MARBLE &amp; METAL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276" y="3856074"/>
            <a:ext cx="2193715" cy="3001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3771900"/>
            <a:ext cx="2507685" cy="3048000"/>
          </a:xfrm>
          <a:prstGeom prst="rect">
            <a:avLst/>
          </a:prstGeom>
        </p:spPr>
      </p:pic>
      <p:pic>
        <p:nvPicPr>
          <p:cNvPr id="17" name="Picture 2" descr="E:\SALMAN\Fair 2016\Fair Oct 2018\Final Photos\Marble Table\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881" y="3856074"/>
            <a:ext cx="2715384" cy="28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areed\Desktop\DSC086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126" y="463520"/>
            <a:ext cx="2970434" cy="34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SALMAN\Fair 2016\Fair Oct 2018\Final Photos\Untitled-1.jpg">
            <a:extLst>
              <a:ext uri="{FF2B5EF4-FFF2-40B4-BE49-F238E27FC236}">
                <a16:creationId xmlns:a16="http://schemas.microsoft.com/office/drawing/2014/main" xmlns="" id="{AC79DAF0-9F9D-48B3-AE4D-8B5C9501D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104" y="1201371"/>
            <a:ext cx="2250938" cy="24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421" y="392526"/>
            <a:ext cx="3318328" cy="35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1524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MARBLE &amp; METAL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" name="Picture 3" descr="C:\Users\Store\Desktop\Oct 2021 Fair Photo\DSC055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9828" y="4075741"/>
            <a:ext cx="18195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alman\Desktop\DSC067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84" y="4104753"/>
            <a:ext cx="2180096" cy="25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SALMAN\Fair 2016\Fair Oct 2018\Final Photos\Marble Table\New folder\PI-250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108" y="828848"/>
            <a:ext cx="3276600" cy="32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SALMAN\Fair 2016\Fair Oct 2018\Edit\PI-250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84" y="955519"/>
            <a:ext cx="3546431" cy="31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SALMAN\Fair 2016\Fair Oct 2018\Final Photos\Marble Table\9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5818" y="3971433"/>
            <a:ext cx="1730833" cy="26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Buyer Name Photo\Westwing\2019\SEZ\New folder\DEL6POO06-1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29614" y="983397"/>
            <a:ext cx="3675057" cy="30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F826613-7D02-4813-8776-57CEFF8E1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857" y="870561"/>
            <a:ext cx="3664076" cy="2610205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85" y="380066"/>
            <a:ext cx="3200400" cy="3591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0561"/>
            <a:ext cx="4029751" cy="2863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56" y="1524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MARBLE &amp; METAL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7" name="Picture 3" descr="C:\Users\Store\Desktop\Oct 2021 Fair Photo\DSC0567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8792" y="3680885"/>
            <a:ext cx="5275141" cy="31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ore\Desktop\Oct 2021 Fair Photo\DSC0540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335" y="3733603"/>
            <a:ext cx="5013885" cy="30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152400"/>
            <a:ext cx="1362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CENTER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1690" y="3400425"/>
            <a:ext cx="4203510" cy="335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430" y="3581400"/>
            <a:ext cx="4512733" cy="3124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9523"/>
            <a:ext cx="4191000" cy="2905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307106"/>
            <a:ext cx="4876800" cy="31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reed\Desktop\BEST SELLER\C\center tables\26696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30832"/>
            <a:ext cx="4097970" cy="33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908062"/>
            <a:ext cx="3623982" cy="2883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4092440"/>
            <a:ext cx="3545990" cy="2698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56" y="0"/>
            <a:ext cx="2201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GLASS/METAL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713696"/>
            <a:ext cx="2107235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603791"/>
            <a:ext cx="1766099" cy="3006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862" y="4025410"/>
            <a:ext cx="1969517" cy="264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856" y="0"/>
            <a:ext cx="13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MIRROR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12" y="1295400"/>
            <a:ext cx="3511378" cy="472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0" y="1981200"/>
            <a:ext cx="2961640" cy="403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1668" y="1792337"/>
            <a:ext cx="3848954" cy="37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371600"/>
            <a:ext cx="5262912" cy="4926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56" y="0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CAST GLASS &amp;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METAL 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441261"/>
            <a:ext cx="2116899" cy="297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50" y="415498"/>
            <a:ext cx="2514600" cy="2997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50" y="3581400"/>
            <a:ext cx="2519000" cy="3124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199" y="3581400"/>
            <a:ext cx="288921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582" y="3878136"/>
            <a:ext cx="2433113" cy="2941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169" y="685183"/>
            <a:ext cx="4426857" cy="2980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879" y="680872"/>
            <a:ext cx="3764621" cy="297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146" y="4011852"/>
            <a:ext cx="2808047" cy="2808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899" y="830997"/>
            <a:ext cx="1946683" cy="2834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3303" y="3924301"/>
            <a:ext cx="1911095" cy="2895599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12148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48" y="3598093"/>
            <a:ext cx="2585164" cy="3259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627" y="367308"/>
            <a:ext cx="2425044" cy="3122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415" y="512956"/>
            <a:ext cx="2775914" cy="3064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139" y="3413696"/>
            <a:ext cx="3095599" cy="333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3262902"/>
            <a:ext cx="3014691" cy="3511122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4596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SIDE TABLE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COLLECTION-TERRAZZO FINISH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659" y="983706"/>
            <a:ext cx="1630542" cy="24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0CFF83-D274-4962-85A5-72E9B81F5C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3810000"/>
            <a:ext cx="2889756" cy="2820953"/>
          </a:xfrm>
          <a:prstGeom prst="rect">
            <a:avLst/>
          </a:prstGeom>
        </p:spPr>
      </p:pic>
      <p:pic>
        <p:nvPicPr>
          <p:cNvPr id="6" name="Picture 5" descr="A stool in front of a table&#10;&#10;Description generated with high confidence">
            <a:extLst>
              <a:ext uri="{FF2B5EF4-FFF2-40B4-BE49-F238E27FC236}">
                <a16:creationId xmlns:a16="http://schemas.microsoft.com/office/drawing/2014/main" xmlns="" id="{0FBF1C44-6CD0-4EF1-B5FC-B1D0101A10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3854698"/>
            <a:ext cx="2825200" cy="2871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29" y="3663819"/>
            <a:ext cx="3330742" cy="3113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56" y="0"/>
            <a:ext cx="150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NESTING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552982"/>
            <a:ext cx="3048001" cy="3490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3011" y="415498"/>
            <a:ext cx="4953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4596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SIDE TABLE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COLLECTION-TERRAZZO FINISH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66801"/>
            <a:ext cx="2209800" cy="2637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399" y="942392"/>
            <a:ext cx="2271299" cy="2762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199" y="960855"/>
            <a:ext cx="2287549" cy="2743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038600"/>
            <a:ext cx="2278230" cy="2559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090" y="3990238"/>
            <a:ext cx="2352410" cy="2607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148" y="3883908"/>
            <a:ext cx="2256600" cy="266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7325"/>
            <a:ext cx="3827787" cy="5577631"/>
          </a:xfrm>
          <a:prstGeom prst="rect">
            <a:avLst/>
          </a:prstGeom>
        </p:spPr>
      </p:pic>
      <p:pic>
        <p:nvPicPr>
          <p:cNvPr id="3" name="Picture 2" descr="E:\SALMAN\Edit\DSC08273.jpg">
            <a:extLst>
              <a:ext uri="{FF2B5EF4-FFF2-40B4-BE49-F238E27FC236}">
                <a16:creationId xmlns:a16="http://schemas.microsoft.com/office/drawing/2014/main" xmlns="" id="{C4AEF39C-AAAA-416A-9741-07E7C572B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0991" y="569612"/>
            <a:ext cx="2480460" cy="29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400" y="337745"/>
            <a:ext cx="2086796" cy="3166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7013" y="3609237"/>
            <a:ext cx="2587625" cy="3248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587" y="3389518"/>
            <a:ext cx="2209800" cy="3319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56" y="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BARCART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350" y="722518"/>
            <a:ext cx="212639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Fareed\Desktop\BEST SELLER\Photo\.jpg">
            <a:extLst>
              <a:ext uri="{FF2B5EF4-FFF2-40B4-BE49-F238E27FC236}">
                <a16:creationId xmlns:a16="http://schemas.microsoft.com/office/drawing/2014/main" xmlns="" id="{57882D12-0842-4EBF-88A8-9784F7F84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7369" y="221362"/>
            <a:ext cx="1959314" cy="62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Fareed\Desktop\BEST SELLER\Photo\DSC07406.jpg">
            <a:extLst>
              <a:ext uri="{FF2B5EF4-FFF2-40B4-BE49-F238E27FC236}">
                <a16:creationId xmlns:a16="http://schemas.microsoft.com/office/drawing/2014/main" xmlns="" id="{92213197-AFA6-4C7D-AA63-BE6536F33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8388" y="284624"/>
            <a:ext cx="1868204" cy="627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17909FE-9AF5-4EFA-8A4C-AB249394B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06" y="206804"/>
            <a:ext cx="2031784" cy="6270129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56" y="0"/>
            <a:ext cx="100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COAT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RACK</a:t>
            </a:r>
          </a:p>
        </p:txBody>
      </p:sp>
    </p:spTree>
    <p:extLst>
      <p:ext uri="{BB962C8B-B14F-4D97-AF65-F5344CB8AC3E}">
        <p14:creationId xmlns:p14="http://schemas.microsoft.com/office/powerpoint/2010/main" val="2333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ALMAN\Edit\DSC08878.jpg">
            <a:extLst>
              <a:ext uri="{FF2B5EF4-FFF2-40B4-BE49-F238E27FC236}">
                <a16:creationId xmlns:a16="http://schemas.microsoft.com/office/drawing/2014/main" xmlns="" id="{059DDC28-CC2F-4231-89D5-EC8975CE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583" y="423565"/>
            <a:ext cx="3781790" cy="628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SALMAN\Edit\DSC08801.jpg">
            <a:extLst>
              <a:ext uri="{FF2B5EF4-FFF2-40B4-BE49-F238E27FC236}">
                <a16:creationId xmlns:a16="http://schemas.microsoft.com/office/drawing/2014/main" xmlns="" id="{62D6A736-EBAD-4A10-83D7-B0EE97C81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006" y="609600"/>
            <a:ext cx="2737226" cy="32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SALMAN\Fair 2016\Fair Oct 2018\Final Photos\Racks\182.jpg">
            <a:extLst>
              <a:ext uri="{FF2B5EF4-FFF2-40B4-BE49-F238E27FC236}">
                <a16:creationId xmlns:a16="http://schemas.microsoft.com/office/drawing/2014/main" xmlns="" id="{10EF7609-918B-46EB-802C-CA93C0580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3871" y="286595"/>
            <a:ext cx="2738017" cy="64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SALMAN\Fair 2016\Fair Oct 2018\Final Photos\Racks\181.jpg">
            <a:extLst>
              <a:ext uri="{FF2B5EF4-FFF2-40B4-BE49-F238E27FC236}">
                <a16:creationId xmlns:a16="http://schemas.microsoft.com/office/drawing/2014/main" xmlns="" id="{E927B4F7-1163-4BEF-80BF-255FE9181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458" y="3810000"/>
            <a:ext cx="2197773" cy="29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RACKS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1888" y="461665"/>
            <a:ext cx="16764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Fareed\Desktop\BEST SELLER\Photo\Lanterns\PI-26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0443" y="415498"/>
            <a:ext cx="2224343" cy="29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Fareed\Desktop\BEST SELLER\Photo\Lanterns\PI-26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809" y="300872"/>
            <a:ext cx="1681623" cy="297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:\Users\Fareed\Desktop\BEST SELLER\Photo\Lanterns\PI-261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00" y="1178844"/>
            <a:ext cx="2251075" cy="202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Fareed\Desktop\BEST SELLER\Photo\Lanterns\PI-262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256" y="1371600"/>
            <a:ext cx="1952491" cy="18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Fareed\Desktop\BEST SELLER\Photo\Lanterns\PI-20862A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925" y="3660319"/>
            <a:ext cx="2553732" cy="29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Fareed\Desktop\BEST SELLER\Photo\Lanterns\PI-2627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1640" y="3784991"/>
            <a:ext cx="1898374" cy="27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Fareed\Desktop\BEST SELLER\Photo\Lanterns\PI-LT00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8809" y="3809392"/>
            <a:ext cx="2077043" cy="27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LANTERN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 </a:t>
            </a:r>
          </a:p>
        </p:txBody>
      </p:sp>
    </p:spTree>
    <p:extLst>
      <p:ext uri="{BB962C8B-B14F-4D97-AF65-F5344CB8AC3E}">
        <p14:creationId xmlns:p14="http://schemas.microsoft.com/office/powerpoint/2010/main" val="8851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881149"/>
            <a:ext cx="2797098" cy="2630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866125"/>
            <a:ext cx="3315857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92120"/>
            <a:ext cx="3531131" cy="283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3059" y="3946540"/>
            <a:ext cx="1756317" cy="2730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856397"/>
            <a:ext cx="2667000" cy="2610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7899" y="3899919"/>
            <a:ext cx="1821367" cy="2732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668" y="3867904"/>
            <a:ext cx="2385397" cy="2809327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856" y="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LANTERN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 </a:t>
            </a:r>
          </a:p>
        </p:txBody>
      </p:sp>
    </p:spTree>
    <p:extLst>
      <p:ext uri="{BB962C8B-B14F-4D97-AF65-F5344CB8AC3E}">
        <p14:creationId xmlns:p14="http://schemas.microsoft.com/office/powerpoint/2010/main" val="11828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565" y="3393689"/>
            <a:ext cx="3957465" cy="3280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15" y="3645832"/>
            <a:ext cx="3886200" cy="2776022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56" y="0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VASES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20" y="495194"/>
            <a:ext cx="3949595" cy="28910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041" y="398771"/>
            <a:ext cx="4302512" cy="28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56" y="0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VASES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800" y="3764073"/>
            <a:ext cx="2209800" cy="2971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325" y="415498"/>
            <a:ext cx="3676228" cy="2700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7187" y="3193966"/>
            <a:ext cx="1815375" cy="36640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4176481"/>
            <a:ext cx="2467316" cy="25593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6896" y="3937294"/>
            <a:ext cx="1959946" cy="2858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415498"/>
            <a:ext cx="3588597" cy="27089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14" y="902971"/>
            <a:ext cx="2752452" cy="57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56" y="0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VASES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85800"/>
            <a:ext cx="4397960" cy="29790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65" y="685799"/>
            <a:ext cx="3391827" cy="29790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097" y="3810001"/>
            <a:ext cx="3206415" cy="27904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3846269"/>
            <a:ext cx="2209139" cy="2630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6"/>
          <a:stretch/>
        </p:blipFill>
        <p:spPr>
          <a:xfrm>
            <a:off x="5000765" y="3823010"/>
            <a:ext cx="1859090" cy="2653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397" y="830997"/>
            <a:ext cx="3041233" cy="20574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830" y="3124200"/>
            <a:ext cx="19173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Fareed\Desktop\BEST SELLER\Photo\Vases\PI-E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86" y="3518670"/>
            <a:ext cx="2815214" cy="300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Fareed\Desktop\BEST SELLER\Photo\Vases\PI-E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57" y="710233"/>
            <a:ext cx="1732273" cy="25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Fareed\Desktop\BEST SELLER\Photo\Vases\PI-E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231" y="739262"/>
            <a:ext cx="2123846" cy="26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Fareed\Desktop\BEST SELLER\Photo\Vases\PI-2306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4200" y="3657600"/>
            <a:ext cx="2234730" cy="28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reed\Desktop\BEST SELLER\Photo\Vases\PI-E00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257" y="772038"/>
            <a:ext cx="3053074" cy="26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Fareed\Desktop\BEST SELLER\Photo\Vases\PI-26138A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39414" y="3664857"/>
            <a:ext cx="5127037" cy="286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areed\Desktop\BEST SELLER\Photo\Vases\PI-2614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502932" y="963579"/>
            <a:ext cx="2961750" cy="24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56" y="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VASES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56" y="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27" y="1511085"/>
            <a:ext cx="3171695" cy="5168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629" y="3089903"/>
            <a:ext cx="2937164" cy="3589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3048000"/>
            <a:ext cx="2819401" cy="363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5900" y="367243"/>
            <a:ext cx="2286000" cy="257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Fareed\Desktop\BEST SELLER\Photo\STORAGE\PI-0019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9200" y="1066800"/>
            <a:ext cx="2610117" cy="26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Fareed\Desktop\BEST SELLER\Photo\STORAGE\PI-00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960" y="4193819"/>
            <a:ext cx="3894927" cy="209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reed\Desktop\BEST SELLER\Photo\STORAGE\PI-002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2248" y="4148668"/>
            <a:ext cx="3891518" cy="18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Fareed\Desktop\BEST SELLER\Photo\STORAGE\PI-0021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360" y="3975648"/>
            <a:ext cx="2671885" cy="23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0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STORAGE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89" y="830997"/>
            <a:ext cx="4699162" cy="3011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1354454"/>
            <a:ext cx="2552340" cy="20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SALMAN\Edit\Deco\01 (41) cop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4892149"/>
            <a:ext cx="2650137" cy="17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SALMAN\Edit\Deco\01 (40) cop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838200"/>
            <a:ext cx="2615009" cy="16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SALMAN\Edit\Deco\01 (35) cop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250" y="2794803"/>
            <a:ext cx="2650137" cy="16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2711" y="596900"/>
            <a:ext cx="3581401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112" y="3076013"/>
            <a:ext cx="4448588" cy="3632272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BOWLS</a:t>
            </a:r>
          </a:p>
        </p:txBody>
      </p:sp>
      <p:pic>
        <p:nvPicPr>
          <p:cNvPr id="14" name="Picture 2" descr="D:\FAIR, DISPLAY &amp; MARTS\Mart Mar. 2014 (Broste)\Metal\metal\finish\DSC0906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818" y="4648200"/>
            <a:ext cx="2817387" cy="182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36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BOWLS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914400"/>
            <a:ext cx="2057400" cy="2117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934844"/>
            <a:ext cx="3810000" cy="2278144"/>
          </a:xfrm>
          <a:prstGeom prst="rect">
            <a:avLst/>
          </a:prstGeom>
        </p:spPr>
      </p:pic>
      <p:pic>
        <p:nvPicPr>
          <p:cNvPr id="18" name="Picture 17" descr="PI-23044 (1).JPG"/>
          <p:cNvPicPr>
            <a:picLocks noRot="1" noChangeAspect="1" noMove="1" noResize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1414" y="3429000"/>
            <a:ext cx="3519841" cy="299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PI-23087 AB.JPG"/>
          <p:cNvPicPr>
            <a:picLocks noRot="1" noChangeAspect="1" noMove="1" noResize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3626031"/>
            <a:ext cx="4838700" cy="248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PI-23090.JPG"/>
          <p:cNvPicPr>
            <a:picLocks noRot="1" noChangeAspect="1" noMove="1" noResize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7632" y="1152344"/>
            <a:ext cx="3492871" cy="198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224135"/>
            <a:ext cx="3690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HAMMERED COLLECTION</a:t>
            </a:r>
          </a:p>
        </p:txBody>
      </p:sp>
      <p:pic>
        <p:nvPicPr>
          <p:cNvPr id="15" name="Picture 14" descr="PI-23045 (1).JPG"/>
          <p:cNvPicPr>
            <a:picLocks noRot="1" noChangeAspect="1" noMove="1" noResize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4191000"/>
            <a:ext cx="3733800" cy="189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:\FAIR, DISPLAY &amp; MARTS\Mart Mar. 2014 (Broste)\New folder (2)\New folder\PI-20934AB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8" y="990600"/>
            <a:ext cx="4564982" cy="2202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2" descr="D:\FAIR, DISPLAY &amp; MARTS\Mart Mar. 2014 (Broste)\New folder (2)\New folder\PI-209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439" y="685800"/>
            <a:ext cx="3782122" cy="2849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4" descr="D:\FAIR, DISPLAY &amp; MARTS\Mart Mar. 2014 (Broste)\New folder (2)\New folder\PI-209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632218"/>
            <a:ext cx="1936234" cy="2796782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2369" y="4267200"/>
            <a:ext cx="2321001" cy="21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I-23099 AB.JPG"/>
          <p:cNvPicPr>
            <a:picLocks noRot="1" noChangeAspect="1" noMove="1" noResize="1"/>
          </p:cNvPicPr>
          <p:nvPr isPhoto="1"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0200" y="4061005"/>
            <a:ext cx="3276600" cy="2239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5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categorywise images\Gifting and Decoratives\DSC00139.jpg">
            <a:extLst>
              <a:ext uri="{FF2B5EF4-FFF2-40B4-BE49-F238E27FC236}">
                <a16:creationId xmlns:a16="http://schemas.microsoft.com/office/drawing/2014/main" xmlns="" id="{7C5CD0E9-5D05-4952-90B4-143C920E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621" y="646409"/>
            <a:ext cx="2600811" cy="2539252"/>
          </a:xfrm>
          <a:prstGeom prst="rect">
            <a:avLst/>
          </a:prstGeom>
          <a:noFill/>
        </p:spPr>
      </p:pic>
      <p:pic>
        <p:nvPicPr>
          <p:cNvPr id="3" name="Picture 5" descr="C:\Users\Fareed\Desktop\BEST SELLER\Photo\STORAGE\PI-26305.jpg">
            <a:extLst>
              <a:ext uri="{FF2B5EF4-FFF2-40B4-BE49-F238E27FC236}">
                <a16:creationId xmlns:a16="http://schemas.microsoft.com/office/drawing/2014/main" xmlns="" id="{62B19492-3400-421A-955F-0D54E4807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901" y="3352800"/>
            <a:ext cx="3022705" cy="31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categorywise images\Gifting and Decoratives\DSC00190.jpg">
            <a:extLst>
              <a:ext uri="{FF2B5EF4-FFF2-40B4-BE49-F238E27FC236}">
                <a16:creationId xmlns:a16="http://schemas.microsoft.com/office/drawing/2014/main" xmlns="" id="{7CE57C1B-4DEA-4FFC-BAA5-926184217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1100" y="756058"/>
            <a:ext cx="2362200" cy="24296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56" y="0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STORAGE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BOWLS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2618510"/>
            <a:ext cx="2464350" cy="3951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3185661"/>
            <a:ext cx="2910852" cy="35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74" y="900530"/>
            <a:ext cx="3197251" cy="1967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985" y="3886200"/>
            <a:ext cx="3861078" cy="2574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85" y="3871332"/>
            <a:ext cx="3343470" cy="2574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624" y="870793"/>
            <a:ext cx="2971800" cy="1981201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TRAYS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101" y="2133600"/>
            <a:ext cx="3657600" cy="23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Fareed\Desktop\BEST SELLER\Photo\Tray\PI-26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960" y="746427"/>
            <a:ext cx="3159071" cy="254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Fareed\Desktop\BEST SELLER\Photo\Tray\PI-26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03" y="870483"/>
            <a:ext cx="3718793" cy="23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areed\Desktop\BEST SELLER\Photo\Tray\PI-26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066" y="592295"/>
            <a:ext cx="3599474" cy="27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reed\Desktop\BEST SELLER\Photo\Tray\PI-23030 AB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4830" y="3885082"/>
            <a:ext cx="4106813" cy="239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reed\Desktop\New folder\AU\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135" y="3667717"/>
            <a:ext cx="3923695" cy="28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Fareed\Desktop\BEST SELLER\Photo\Tray\PI-T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56" y="3910482"/>
            <a:ext cx="3585842" cy="21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TRAYS</a:t>
            </a:r>
          </a:p>
        </p:txBody>
      </p:sp>
    </p:spTree>
    <p:extLst>
      <p:ext uri="{BB962C8B-B14F-4D97-AF65-F5344CB8AC3E}">
        <p14:creationId xmlns:p14="http://schemas.microsoft.com/office/powerpoint/2010/main" val="39310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ategorywise images\Candle Holder\DSC089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806438"/>
            <a:ext cx="2819641" cy="2153180"/>
          </a:xfrm>
          <a:prstGeom prst="rect">
            <a:avLst/>
          </a:prstGeom>
          <a:noFill/>
        </p:spPr>
      </p:pic>
      <p:pic>
        <p:nvPicPr>
          <p:cNvPr id="4" name="Picture 5" descr="F:\categorywise images\Candle Holder\DSC089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973" y="3503284"/>
            <a:ext cx="2540093" cy="1745737"/>
          </a:xfrm>
          <a:prstGeom prst="rect">
            <a:avLst/>
          </a:prstGeom>
          <a:noFill/>
        </p:spPr>
      </p:pic>
      <p:pic>
        <p:nvPicPr>
          <p:cNvPr id="5" name="Picture 12" descr="F:\categorywise images\Candle Holder\DSC09016 cop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4645416"/>
            <a:ext cx="2286000" cy="209475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141" y="415498"/>
            <a:ext cx="2181465" cy="2935063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CANDLE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HOLDER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495179"/>
            <a:ext cx="2483520" cy="2775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48" y="2192723"/>
            <a:ext cx="3276601" cy="4656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8141" y="3490584"/>
            <a:ext cx="3615740" cy="32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categorywise images\Candle Holder\DSC000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775" y="87342"/>
            <a:ext cx="2587072" cy="3352247"/>
          </a:xfrm>
          <a:prstGeom prst="rect">
            <a:avLst/>
          </a:prstGeom>
          <a:noFill/>
        </p:spPr>
      </p:pic>
      <p:pic>
        <p:nvPicPr>
          <p:cNvPr id="3" name="Picture 2" descr="C:\Users\Fareed\Desktop\BEST SELLER\Photo\Candle Holder\PI-2396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642" y="269047"/>
            <a:ext cx="3048000" cy="26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Fareed\Desktop\BEST SELLER\Photo\Candle Holder\Picture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466" y="3045653"/>
            <a:ext cx="3759334" cy="37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areed\Desktop\BEST SELLER\Photo\Candle Holder\Picture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988" y="2742419"/>
            <a:ext cx="3522338" cy="40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CANDLE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HOLDER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509" y="2813904"/>
            <a:ext cx="2179998" cy="3980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288" y="411655"/>
            <a:ext cx="2630942" cy="27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0" y="4007255"/>
            <a:ext cx="2895600" cy="2675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571" y="680963"/>
            <a:ext cx="3239849" cy="2965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293" y="2646901"/>
            <a:ext cx="3171227" cy="4035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23169"/>
            <a:ext cx="3124200" cy="3023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97" y="4065049"/>
            <a:ext cx="2928610" cy="2553495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CANDLE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HOLDER</a:t>
            </a:r>
          </a:p>
        </p:txBody>
      </p:sp>
    </p:spTree>
    <p:extLst>
      <p:ext uri="{BB962C8B-B14F-4D97-AF65-F5344CB8AC3E}">
        <p14:creationId xmlns:p14="http://schemas.microsoft.com/office/powerpoint/2010/main" val="1540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-23170  PI-23171.JPG">
            <a:extLst>
              <a:ext uri="{FF2B5EF4-FFF2-40B4-BE49-F238E27FC236}">
                <a16:creationId xmlns:a16="http://schemas.microsoft.com/office/drawing/2014/main" xmlns="" id="{803049CB-E7B4-43C6-AB80-9810D9593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1821" y="3457974"/>
            <a:ext cx="3507359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953" y="3031803"/>
            <a:ext cx="2617496" cy="3610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56" y="0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ACCENT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tool in front of a bowl&#10;&#10;Description automatically generated">
            <a:extLst>
              <a:ext uri="{FF2B5EF4-FFF2-40B4-BE49-F238E27FC236}">
                <a16:creationId xmlns:a16="http://schemas.microsoft.com/office/drawing/2014/main" xmlns="" id="{39CD8FC0-03E0-4288-8B95-C516E7EFCD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646049"/>
            <a:ext cx="3492592" cy="2831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450847"/>
            <a:ext cx="3355670" cy="3007127"/>
          </a:xfrm>
          <a:prstGeom prst="rect">
            <a:avLst/>
          </a:prstGeom>
        </p:spPr>
      </p:pic>
      <p:pic>
        <p:nvPicPr>
          <p:cNvPr id="8" name="Picture 2" descr="E:\SALMAN\Edit\DSC0836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400" y="326435"/>
            <a:ext cx="2671333" cy="32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917" y="540762"/>
            <a:ext cx="3352800" cy="25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Fareed\Desktop\BEST SELLER\Photo\STORAGE\PI-23039.png">
            <a:extLst>
              <a:ext uri="{FF2B5EF4-FFF2-40B4-BE49-F238E27FC236}">
                <a16:creationId xmlns:a16="http://schemas.microsoft.com/office/drawing/2014/main" xmlns="" id="{3500ACD1-986D-41CE-9B34-801BEAB77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1498" y="3372037"/>
            <a:ext cx="2467628" cy="34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Fareed\Desktop\BEST SELLER\Photo\STORAGE\PI-23102AB.png">
            <a:extLst>
              <a:ext uri="{FF2B5EF4-FFF2-40B4-BE49-F238E27FC236}">
                <a16:creationId xmlns:a16="http://schemas.microsoft.com/office/drawing/2014/main" xmlns="" id="{3F74C440-90F7-4C6F-B403-1710041E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27219" y="3542175"/>
            <a:ext cx="2899049" cy="32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categorywise images\Gifting and Decoratives\DSC08907.jpg">
            <a:extLst>
              <a:ext uri="{FF2B5EF4-FFF2-40B4-BE49-F238E27FC236}">
                <a16:creationId xmlns:a16="http://schemas.microsoft.com/office/drawing/2014/main" xmlns="" id="{82EF6160-539D-45B2-8FC2-6BB02267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61" y="762779"/>
            <a:ext cx="2698846" cy="3387142"/>
          </a:xfrm>
          <a:prstGeom prst="rect">
            <a:avLst/>
          </a:prstGeom>
          <a:noFill/>
        </p:spPr>
      </p:pic>
      <p:pic>
        <p:nvPicPr>
          <p:cNvPr id="6" name="Picture 4" descr="F:\categorywise images\Gifting and Decoratives\DSC00184.jpg">
            <a:extLst>
              <a:ext uri="{FF2B5EF4-FFF2-40B4-BE49-F238E27FC236}">
                <a16:creationId xmlns:a16="http://schemas.microsoft.com/office/drawing/2014/main" xmlns="" id="{1ADE8056-62A0-42C0-B288-28FD55D9B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000" y="286465"/>
            <a:ext cx="2728600" cy="3293810"/>
          </a:xfrm>
          <a:prstGeom prst="rect">
            <a:avLst/>
          </a:prstGeom>
          <a:noFill/>
        </p:spPr>
      </p:pic>
      <p:pic>
        <p:nvPicPr>
          <p:cNvPr id="7" name="Picture 2" descr="C:\Users\Fareed\Desktop\BEST SELLER\Photo\STORAGE\PI-23040.png">
            <a:extLst>
              <a:ext uri="{FF2B5EF4-FFF2-40B4-BE49-F238E27FC236}">
                <a16:creationId xmlns:a16="http://schemas.microsoft.com/office/drawing/2014/main" xmlns="" id="{5E4F5276-5E72-4258-BCC2-2DA394E78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3039" y="381000"/>
            <a:ext cx="2913429" cy="33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1162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WAX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VOTIVE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600" y="970643"/>
            <a:ext cx="38862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400" y="3815443"/>
            <a:ext cx="29718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864429"/>
            <a:ext cx="2971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3459843"/>
            <a:ext cx="3327400" cy="332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170543"/>
            <a:ext cx="3327400" cy="3327400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35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WAX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VOTIVES</a:t>
            </a:r>
          </a:p>
        </p:txBody>
      </p:sp>
    </p:spTree>
    <p:extLst>
      <p:ext uri="{BB962C8B-B14F-4D97-AF65-F5344CB8AC3E}">
        <p14:creationId xmlns:p14="http://schemas.microsoft.com/office/powerpoint/2010/main" val="1246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ategorywise images\Ceiling Planters\DSC001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388" y="1219200"/>
            <a:ext cx="4107664" cy="3120050"/>
          </a:xfrm>
          <a:prstGeom prst="rect">
            <a:avLst/>
          </a:prstGeom>
          <a:noFill/>
        </p:spPr>
      </p:pic>
      <p:pic>
        <p:nvPicPr>
          <p:cNvPr id="3" name="Picture 4" descr="F:\categorywise images\Ceiling Planters\DSC000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8236" y="453598"/>
            <a:ext cx="3738964" cy="3581400"/>
          </a:xfrm>
          <a:prstGeom prst="rect">
            <a:avLst/>
          </a:prstGeom>
          <a:noFill/>
        </p:spPr>
      </p:pic>
      <p:pic>
        <p:nvPicPr>
          <p:cNvPr id="4" name="Picture 4" descr="F:\categorywise images\Ceiling Planters\DSC09971.jpg">
            <a:extLst>
              <a:ext uri="{FF2B5EF4-FFF2-40B4-BE49-F238E27FC236}">
                <a16:creationId xmlns:a16="http://schemas.microsoft.com/office/drawing/2014/main" xmlns="" id="{7ECD2B75-F862-4547-A242-3BBD644FC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1136" y="3211317"/>
            <a:ext cx="3555016" cy="3646683"/>
          </a:xfrm>
          <a:prstGeom prst="rect">
            <a:avLst/>
          </a:prstGeom>
          <a:noFill/>
        </p:spPr>
      </p:pic>
      <p:sp>
        <p:nvSpPr>
          <p:cNvPr id="5" name="Snip Diagonal Corner Rectangle 4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56" y="0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HANGING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PLANTER</a:t>
            </a:r>
          </a:p>
        </p:txBody>
      </p:sp>
    </p:spTree>
    <p:extLst>
      <p:ext uri="{BB962C8B-B14F-4D97-AF65-F5344CB8AC3E}">
        <p14:creationId xmlns:p14="http://schemas.microsoft.com/office/powerpoint/2010/main" val="42162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"/>
          <a:stretch/>
        </p:blipFill>
        <p:spPr>
          <a:xfrm>
            <a:off x="2817161" y="3454097"/>
            <a:ext cx="17526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23" y="3302311"/>
            <a:ext cx="2758254" cy="3361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499" y="979480"/>
            <a:ext cx="2824047" cy="192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761" y="911852"/>
            <a:ext cx="3332376" cy="1987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7375" y="2739633"/>
            <a:ext cx="2299825" cy="394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4905" y="3385879"/>
            <a:ext cx="2028840" cy="3260636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1499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FLOOR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PLANTER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252" y="453598"/>
            <a:ext cx="3539850" cy="2311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1" y="3492197"/>
            <a:ext cx="265043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743.JPG">
            <a:extLst>
              <a:ext uri="{FF2B5EF4-FFF2-40B4-BE49-F238E27FC236}">
                <a16:creationId xmlns:a16="http://schemas.microsoft.com/office/drawing/2014/main" xmlns="" id="{C205D8D7-ED7C-4CE0-B0B5-A5E94421D9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800" y="304800"/>
            <a:ext cx="2980267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SC01782.JPG">
            <a:extLst>
              <a:ext uri="{FF2B5EF4-FFF2-40B4-BE49-F238E27FC236}">
                <a16:creationId xmlns:a16="http://schemas.microsoft.com/office/drawing/2014/main" xmlns="" id="{D7B4879F-8F0D-4669-9D93-9CC5C7B4505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92076"/>
            <a:ext cx="4983142" cy="22077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WALL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SHELF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657600"/>
            <a:ext cx="4648200" cy="3055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38" y="3268096"/>
            <a:ext cx="5340037" cy="34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ALMAN\Fair 2016\Fair Oct 2018\Final Photos\Wall Decore TPR\163.jpg">
            <a:extLst>
              <a:ext uri="{FF2B5EF4-FFF2-40B4-BE49-F238E27FC236}">
                <a16:creationId xmlns:a16="http://schemas.microsoft.com/office/drawing/2014/main" xmlns="" id="{0273B830-1F26-48EF-BE99-5DD0F628B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21868" flipH="1">
            <a:off x="1063938" y="3751354"/>
            <a:ext cx="2977525" cy="29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SALMAN\Fair 2016\Fair Oct 2018\Final Photos\Wall Decore TPR\185.jpg">
            <a:extLst>
              <a:ext uri="{FF2B5EF4-FFF2-40B4-BE49-F238E27FC236}">
                <a16:creationId xmlns:a16="http://schemas.microsoft.com/office/drawing/2014/main" xmlns="" id="{D325F5C9-7586-4EED-A6F0-FCF5904F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92696"/>
            <a:ext cx="5311879" cy="40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SALMAN\Fair 2016\Fair Oct 2018\Final Photos\Wall Decore TPR\158.jpg">
            <a:extLst>
              <a:ext uri="{FF2B5EF4-FFF2-40B4-BE49-F238E27FC236}">
                <a16:creationId xmlns:a16="http://schemas.microsoft.com/office/drawing/2014/main" xmlns="" id="{8864D4A5-A297-4F45-8D80-7977FFA46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200" y="3684049"/>
            <a:ext cx="3276600" cy="29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38" y="203134"/>
            <a:ext cx="5109275" cy="3480915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WALL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SHELF </a:t>
            </a:r>
          </a:p>
        </p:txBody>
      </p:sp>
    </p:spTree>
    <p:extLst>
      <p:ext uri="{BB962C8B-B14F-4D97-AF65-F5344CB8AC3E}">
        <p14:creationId xmlns:p14="http://schemas.microsoft.com/office/powerpoint/2010/main" val="1519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ALMAN\Fair 2016\Fair Oct 2018\Final Photos\Wall Decore TPR\05.jpg">
            <a:extLst>
              <a:ext uri="{FF2B5EF4-FFF2-40B4-BE49-F238E27FC236}">
                <a16:creationId xmlns:a16="http://schemas.microsoft.com/office/drawing/2014/main" xmlns="" id="{A7A0E109-F544-4B55-BE1F-A4583DC1F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20687"/>
            <a:ext cx="4185096" cy="30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SALMAN\Fair 2016\Fair Oct 2018\Edit\sanju bha\Devendra\New folder (2)\111.jpg">
            <a:extLst>
              <a:ext uri="{FF2B5EF4-FFF2-40B4-BE49-F238E27FC236}">
                <a16:creationId xmlns:a16="http://schemas.microsoft.com/office/drawing/2014/main" xmlns="" id="{E0DC48E0-9038-498B-AF1D-785AD7FB7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2200" y="3981450"/>
            <a:ext cx="4032937" cy="26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SALMAN\Fair 2016\Fair Oct 2018\Final Photos\Wall Decore TPR\08.jpg">
            <a:extLst>
              <a:ext uri="{FF2B5EF4-FFF2-40B4-BE49-F238E27FC236}">
                <a16:creationId xmlns:a16="http://schemas.microsoft.com/office/drawing/2014/main" xmlns="" id="{337FD01F-16C4-4B48-A0E4-93439E060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3581400"/>
            <a:ext cx="4185096" cy="28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SALMAN\Fair 2016\Fair Oct 2018\Final Photos\Wall Decore TPR\06.jpg">
            <a:extLst>
              <a:ext uri="{FF2B5EF4-FFF2-40B4-BE49-F238E27FC236}">
                <a16:creationId xmlns:a16="http://schemas.microsoft.com/office/drawing/2014/main" xmlns="" id="{38B24D18-1FB2-4F20-B047-065D53E5F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228600"/>
            <a:ext cx="4185096" cy="29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WALL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SHELF </a:t>
            </a:r>
          </a:p>
        </p:txBody>
      </p:sp>
    </p:spTree>
    <p:extLst>
      <p:ext uri="{BB962C8B-B14F-4D97-AF65-F5344CB8AC3E}">
        <p14:creationId xmlns:p14="http://schemas.microsoft.com/office/powerpoint/2010/main" val="26656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29" y="225805"/>
            <a:ext cx="3773331" cy="3337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78" y="3657600"/>
            <a:ext cx="3514010" cy="3088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131" y="3673232"/>
            <a:ext cx="3200400" cy="3056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32" y="320585"/>
            <a:ext cx="3298180" cy="33370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786" y="307885"/>
            <a:ext cx="3141070" cy="3597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757" y="3836444"/>
            <a:ext cx="2971799" cy="2893594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56" y="0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WALL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MIRROR </a:t>
            </a:r>
          </a:p>
        </p:txBody>
      </p:sp>
    </p:spTree>
    <p:extLst>
      <p:ext uri="{BB962C8B-B14F-4D97-AF65-F5344CB8AC3E}">
        <p14:creationId xmlns:p14="http://schemas.microsoft.com/office/powerpoint/2010/main" val="13965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627" y="457026"/>
            <a:ext cx="4212017" cy="2983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581400"/>
            <a:ext cx="4273906" cy="2887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043" y="3556000"/>
            <a:ext cx="4136015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57026"/>
            <a:ext cx="3989454" cy="2999232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1665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CHOPPING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BOARD</a:t>
            </a:r>
          </a:p>
        </p:txBody>
      </p:sp>
    </p:spTree>
    <p:extLst>
      <p:ext uri="{BB962C8B-B14F-4D97-AF65-F5344CB8AC3E}">
        <p14:creationId xmlns:p14="http://schemas.microsoft.com/office/powerpoint/2010/main" val="10752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1665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CHOPPING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BOARD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55" y="4196575"/>
            <a:ext cx="3671886" cy="2128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57" y="4258183"/>
            <a:ext cx="3809132" cy="2004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868168"/>
            <a:ext cx="3552858" cy="22801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599" y="480137"/>
            <a:ext cx="3448751" cy="2268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773" y="2971800"/>
            <a:ext cx="3324153" cy="19990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942" y="844007"/>
            <a:ext cx="3295312" cy="16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56" y="0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ACCENT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4" y="1600200"/>
            <a:ext cx="4191001" cy="5257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2873246"/>
            <a:ext cx="2848027" cy="35885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448" y="2743200"/>
            <a:ext cx="2998455" cy="38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14" y="3865221"/>
            <a:ext cx="3119293" cy="2828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609" y="4249789"/>
            <a:ext cx="3184191" cy="2444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467" y="4027829"/>
            <a:ext cx="2850142" cy="2666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137" y="3762048"/>
            <a:ext cx="2247900" cy="293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895" y="946921"/>
            <a:ext cx="2784686" cy="2738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440" y="877106"/>
            <a:ext cx="3814691" cy="2787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8" y="856397"/>
            <a:ext cx="4310260" cy="2828870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MARBLE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26289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810000"/>
            <a:ext cx="3357950" cy="270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19" y="579385"/>
            <a:ext cx="3936713" cy="2858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185" y="3640799"/>
            <a:ext cx="3241186" cy="2942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732" y="553985"/>
            <a:ext cx="3088283" cy="2884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3754385"/>
            <a:ext cx="2906152" cy="2819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419" y="782585"/>
            <a:ext cx="3015857" cy="2412686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COASTER</a:t>
            </a:r>
          </a:p>
        </p:txBody>
      </p:sp>
    </p:spTree>
    <p:extLst>
      <p:ext uri="{BB962C8B-B14F-4D97-AF65-F5344CB8AC3E}">
        <p14:creationId xmlns:p14="http://schemas.microsoft.com/office/powerpoint/2010/main" val="284656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476" y="265561"/>
            <a:ext cx="3540976" cy="3076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475" y="3505201"/>
            <a:ext cx="3566376" cy="3159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505200"/>
            <a:ext cx="3528948" cy="3159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892" y="152400"/>
            <a:ext cx="3572256" cy="3159425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CUTLERY</a:t>
            </a:r>
          </a:p>
        </p:txBody>
      </p:sp>
    </p:spTree>
    <p:extLst>
      <p:ext uri="{BB962C8B-B14F-4D97-AF65-F5344CB8AC3E}">
        <p14:creationId xmlns:p14="http://schemas.microsoft.com/office/powerpoint/2010/main" val="39100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6" y="4419600"/>
            <a:ext cx="4114800" cy="2175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520" y="4419600"/>
            <a:ext cx="4495800" cy="2237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67564"/>
            <a:ext cx="2846919" cy="3393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027" y="376642"/>
            <a:ext cx="2743200" cy="3395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502" y="4260324"/>
            <a:ext cx="3251698" cy="2493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372" y="526100"/>
            <a:ext cx="2379228" cy="3096773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DECOR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5598" y="676944"/>
            <a:ext cx="21922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90" y="1447800"/>
            <a:ext cx="3049098" cy="3647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1447800"/>
            <a:ext cx="3070459" cy="3647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434738"/>
            <a:ext cx="3061712" cy="366239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GLOBE</a:t>
            </a:r>
          </a:p>
        </p:txBody>
      </p:sp>
    </p:spTree>
    <p:extLst>
      <p:ext uri="{BB962C8B-B14F-4D97-AF65-F5344CB8AC3E}">
        <p14:creationId xmlns:p14="http://schemas.microsoft.com/office/powerpoint/2010/main" val="28919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96903"/>
            <a:ext cx="4394266" cy="3355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96903"/>
            <a:ext cx="4114800" cy="3215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13" y="3810000"/>
            <a:ext cx="4077240" cy="280633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56" y="0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PHOTO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FRAME</a:t>
            </a:r>
          </a:p>
        </p:txBody>
      </p:sp>
    </p:spTree>
    <p:extLst>
      <p:ext uri="{BB962C8B-B14F-4D97-AF65-F5344CB8AC3E}">
        <p14:creationId xmlns:p14="http://schemas.microsoft.com/office/powerpoint/2010/main" val="13774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72" y="443255"/>
            <a:ext cx="2412479" cy="27237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250" y="472595"/>
            <a:ext cx="2656752" cy="2665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397" y="3725458"/>
            <a:ext cx="4322961" cy="3015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97" y="3859851"/>
            <a:ext cx="3257613" cy="2880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990" y="457200"/>
            <a:ext cx="2849408" cy="283725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54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POUF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&amp; BENCH </a:t>
            </a:r>
          </a:p>
        </p:txBody>
      </p:sp>
    </p:spTree>
    <p:extLst>
      <p:ext uri="{BB962C8B-B14F-4D97-AF65-F5344CB8AC3E}">
        <p14:creationId xmlns:p14="http://schemas.microsoft.com/office/powerpoint/2010/main" val="25014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415" y="467560"/>
            <a:ext cx="4543414" cy="302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263" y="3581401"/>
            <a:ext cx="4189337" cy="302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3581400"/>
            <a:ext cx="3260229" cy="3023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86" y="3543300"/>
            <a:ext cx="2808674" cy="302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263" y="467560"/>
            <a:ext cx="3967113" cy="3023351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NATURAL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15937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550" y="639772"/>
            <a:ext cx="3465195" cy="2983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9300" y="4010986"/>
            <a:ext cx="35052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444" y="3693486"/>
            <a:ext cx="434340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2320" y="168834"/>
            <a:ext cx="3414196" cy="3342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60" y="575136"/>
            <a:ext cx="3360543" cy="3048000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2284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GLASS/METAL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37" y="4104272"/>
            <a:ext cx="4027307" cy="22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286" y="415498"/>
            <a:ext cx="3695026" cy="2881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3702661"/>
            <a:ext cx="4248839" cy="298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484215"/>
            <a:ext cx="2824231" cy="3232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603072"/>
            <a:ext cx="3813367" cy="2881143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ORANGE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42824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ALMAN\Edit\DSC09425.jpg">
            <a:extLst>
              <a:ext uri="{FF2B5EF4-FFF2-40B4-BE49-F238E27FC236}">
                <a16:creationId xmlns:a16="http://schemas.microsoft.com/office/drawing/2014/main" xmlns="" id="{67330FC7-9A94-4F10-83B5-C5409B86F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3483" y="316800"/>
            <a:ext cx="2162717" cy="30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SALMAN\Edit\DSC09808.jpg">
            <a:extLst>
              <a:ext uri="{FF2B5EF4-FFF2-40B4-BE49-F238E27FC236}">
                <a16:creationId xmlns:a16="http://schemas.microsoft.com/office/drawing/2014/main" xmlns="" id="{07555D93-D925-460A-8F3E-148171D7E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231153"/>
            <a:ext cx="2286478" cy="31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SALMAN\Edit\DSC09488.jpg">
            <a:extLst>
              <a:ext uri="{FF2B5EF4-FFF2-40B4-BE49-F238E27FC236}">
                <a16:creationId xmlns:a16="http://schemas.microsoft.com/office/drawing/2014/main" xmlns="" id="{0F2DE4B3-F276-4BF7-9F78-17E53FD82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9800" y="3586373"/>
            <a:ext cx="2349515" cy="313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SALMAN\Edit\DSC00264.jpg">
            <a:extLst>
              <a:ext uri="{FF2B5EF4-FFF2-40B4-BE49-F238E27FC236}">
                <a16:creationId xmlns:a16="http://schemas.microsoft.com/office/drawing/2014/main" xmlns="" id="{3F28C61E-FA11-434B-9FEF-23920603E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1600" y="3750774"/>
            <a:ext cx="2514600" cy="29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-23199.JPG">
            <a:extLst>
              <a:ext uri="{FF2B5EF4-FFF2-40B4-BE49-F238E27FC236}">
                <a16:creationId xmlns:a16="http://schemas.microsoft.com/office/drawing/2014/main" xmlns="" id="{31791564-D67E-44AF-AA2F-B3A70FFCC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8076" y="3656139"/>
            <a:ext cx="2654106" cy="314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SALMAN\Fair 2016\Fair Oct 2018\Final Photos\New folder (3)\79.jpg">
            <a:extLst>
              <a:ext uri="{FF2B5EF4-FFF2-40B4-BE49-F238E27FC236}">
                <a16:creationId xmlns:a16="http://schemas.microsoft.com/office/drawing/2014/main" xmlns="" id="{342CBED3-7AA9-465F-8400-9CD71F894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088" y="3211026"/>
            <a:ext cx="1953395" cy="34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SALMAN\Fair 2016\Fair Feb 2019\New folder\New folder\Edit\PI-25523.jpg">
            <a:extLst>
              <a:ext uri="{FF2B5EF4-FFF2-40B4-BE49-F238E27FC236}">
                <a16:creationId xmlns:a16="http://schemas.microsoft.com/office/drawing/2014/main" xmlns="" id="{8C31CC1C-FC64-48D6-8214-6A16A00CA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6795" y="231153"/>
            <a:ext cx="2393005" cy="31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ACCENT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4" b="97478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790" y="460729"/>
            <a:ext cx="1972719" cy="29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825" y="632644"/>
            <a:ext cx="3088965" cy="2883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1067" y="1676400"/>
            <a:ext cx="3051265" cy="4589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233" y="3802407"/>
            <a:ext cx="3450467" cy="2861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519" y="3802407"/>
            <a:ext cx="3343971" cy="280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233" y="843697"/>
            <a:ext cx="3396533" cy="2621324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GOLD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23393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0028"/>
            <a:ext cx="2609324" cy="2951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380028"/>
            <a:ext cx="4038600" cy="270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8102" y="3200400"/>
            <a:ext cx="2676698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3810000"/>
            <a:ext cx="6400800" cy="2563250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235803"/>
            <a:ext cx="2837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GREEN EMBOSSED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26104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88942"/>
            <a:ext cx="4730174" cy="2864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3123924"/>
            <a:ext cx="3157692" cy="373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237" y="1297400"/>
            <a:ext cx="2754012" cy="2756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49" y="4060929"/>
            <a:ext cx="7086600" cy="2786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712" y="404612"/>
            <a:ext cx="3882640" cy="2636361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WOOD &amp; METAL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WIRE COLLECTION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1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323" y="767422"/>
            <a:ext cx="4910889" cy="2795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425" y="3673109"/>
            <a:ext cx="4509711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817021"/>
            <a:ext cx="4806141" cy="2901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386" y="482479"/>
            <a:ext cx="3581400" cy="2979218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159603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WOODEN/DECAL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15039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61010"/>
            <a:ext cx="4322667" cy="3172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828" y="696687"/>
            <a:ext cx="3724139" cy="2759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606801"/>
            <a:ext cx="3087196" cy="3172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115" y="3595914"/>
            <a:ext cx="4721352" cy="3172952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RUST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19146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2289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BLACK &amp; GOLD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700" y="905740"/>
            <a:ext cx="4548002" cy="1826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100" y="685800"/>
            <a:ext cx="4648200" cy="2046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1600" y="3048000"/>
            <a:ext cx="2721429" cy="381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200400"/>
            <a:ext cx="2981435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701" y="3452565"/>
            <a:ext cx="2833502" cy="32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SALMAN\Fair 2016\Fair March 2023\crop\DSC0108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55523"/>
            <a:ext cx="5107155" cy="61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224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GREY TEXTURE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  <p:pic>
        <p:nvPicPr>
          <p:cNvPr id="13" name="Picture 2" descr="E:\SALMAN\Fair 2016\Fair March 2023\crop\DSC01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95191"/>
            <a:ext cx="3835522" cy="31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SALMAN\Fair 2016\Fair March 2023\crop\DSC011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6200" y="256683"/>
            <a:ext cx="3948408" cy="36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SALMAN\Fair 2016\Fair March 2023\crop\DSC011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597100"/>
            <a:ext cx="2971800" cy="31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SALMAN\Fair 2016\Fair March 2023\crop\DSC0110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4800" y="3911917"/>
            <a:ext cx="3048000" cy="28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974" y="4061984"/>
            <a:ext cx="4537460" cy="258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3006" y="830997"/>
            <a:ext cx="3736733" cy="2847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450" y="3982498"/>
            <a:ext cx="4085843" cy="2500225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WATER CANE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  <p:pic>
        <p:nvPicPr>
          <p:cNvPr id="10" name="Picture 2" descr="E:\SALMAN\Fair 2016\Fair Oct 2022\Photo\Category\water cane\PI-3205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891" y="843697"/>
            <a:ext cx="3822560" cy="288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274" y="440898"/>
            <a:ext cx="3540001" cy="344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reed\Desktop\BEST SELLER\Photo\Mirror\PI-263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12" y="308792"/>
            <a:ext cx="3158422" cy="30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Fareed\Desktop\BEST SELLER\Photo\Mirror\PI-263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929" y="350470"/>
            <a:ext cx="2967332" cy="292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Fareed\Desktop\BEST SELLER\Photo\Mirror\PI-263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356" y="262772"/>
            <a:ext cx="2983235" cy="28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areed\Desktop\BEST SELLER\Photo\Mirror\PI-21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368" y="3338446"/>
            <a:ext cx="3357167" cy="300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371103"/>
            <a:ext cx="3177587" cy="3206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560" y="3114005"/>
            <a:ext cx="3796270" cy="3720711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856" y="0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WALL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MIRROR </a:t>
            </a:r>
          </a:p>
        </p:txBody>
      </p:sp>
    </p:spTree>
    <p:extLst>
      <p:ext uri="{BB962C8B-B14F-4D97-AF65-F5344CB8AC3E}">
        <p14:creationId xmlns:p14="http://schemas.microsoft.com/office/powerpoint/2010/main" val="15605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6214" y="600164"/>
            <a:ext cx="2089912" cy="3229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4000010"/>
            <a:ext cx="2531001" cy="2705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0" y="527251"/>
            <a:ext cx="2374900" cy="3229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164" y="527251"/>
            <a:ext cx="2659888" cy="32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183" y="4032480"/>
            <a:ext cx="3031817" cy="2640615"/>
          </a:xfrm>
          <a:prstGeom prst="rect">
            <a:avLst/>
          </a:prstGeom>
        </p:spPr>
      </p:pic>
      <p:sp>
        <p:nvSpPr>
          <p:cNvPr id="9" name="Snip Diagonal Corner Rectangle 8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56" y="0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GLASS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WITH NATURAL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856" y="0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ACCENT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3730074"/>
            <a:ext cx="2431035" cy="2917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202" y="3429000"/>
            <a:ext cx="2743200" cy="3439236"/>
          </a:xfrm>
          <a:prstGeom prst="rect">
            <a:avLst/>
          </a:prstGeom>
        </p:spPr>
      </p:pic>
      <p:pic>
        <p:nvPicPr>
          <p:cNvPr id="6" name="Picture 5" descr="DSC08869.JPG">
            <a:extLst>
              <a:ext uri="{FF2B5EF4-FFF2-40B4-BE49-F238E27FC236}">
                <a16:creationId xmlns:a16="http://schemas.microsoft.com/office/drawing/2014/main" xmlns="" id="{91986D1B-FDDA-423C-A18F-09B2FD2CD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781800" y="311757"/>
            <a:ext cx="3930866" cy="311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I-23172 PI-23173 PI-23174.JPG">
            <a:extLst>
              <a:ext uri="{FF2B5EF4-FFF2-40B4-BE49-F238E27FC236}">
                <a16:creationId xmlns:a16="http://schemas.microsoft.com/office/drawing/2014/main" xmlns="" id="{D91D0CC9-BCE8-4E07-8138-B98677FA6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7859" y="515643"/>
            <a:ext cx="2895600" cy="314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3454400"/>
            <a:ext cx="2362200" cy="33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6120" y="3519743"/>
            <a:ext cx="4038600" cy="3004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3057" y="2895600"/>
            <a:ext cx="27432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55" y="70453"/>
            <a:ext cx="4770845" cy="328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457" y="70453"/>
            <a:ext cx="2895600" cy="3650197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HANGING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LAMPS</a:t>
            </a:r>
          </a:p>
        </p:txBody>
      </p:sp>
    </p:spTree>
    <p:extLst>
      <p:ext uri="{BB962C8B-B14F-4D97-AF65-F5344CB8AC3E}">
        <p14:creationId xmlns:p14="http://schemas.microsoft.com/office/powerpoint/2010/main" val="135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5160" y="657529"/>
            <a:ext cx="2506012" cy="2808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312" y="728979"/>
            <a:ext cx="3200400" cy="3962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1" b="91861" l="9715" r="89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4583" y="1066800"/>
            <a:ext cx="2438400" cy="579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66" y="4191000"/>
            <a:ext cx="3810001" cy="2449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629" y="4010318"/>
            <a:ext cx="4078513" cy="2401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512" y="664786"/>
            <a:ext cx="3678090" cy="2847682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NATURAL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30687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269" y="1600200"/>
            <a:ext cx="2851163" cy="5257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" y="429640"/>
            <a:ext cx="3957196" cy="3049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47" y="3198412"/>
            <a:ext cx="2617254" cy="3671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2375" y="1905000"/>
            <a:ext cx="2012082" cy="4771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035" y="2514600"/>
            <a:ext cx="2647709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600" y="316420"/>
            <a:ext cx="4032453" cy="2057400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NATURAL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6514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14" y="1143000"/>
            <a:ext cx="2262068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552" y="990600"/>
            <a:ext cx="2894684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025" y="954314"/>
            <a:ext cx="2770888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975" y="972457"/>
            <a:ext cx="2497057" cy="5105400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NATURAL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16056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71462"/>
            <a:ext cx="4934236" cy="3286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53" y="3571462"/>
            <a:ext cx="489090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59" y="284925"/>
            <a:ext cx="4873843" cy="3286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64" y="447262"/>
            <a:ext cx="5004836" cy="3124200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BOOK ENDS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8674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67" y="1447800"/>
            <a:ext cx="3234665" cy="5116402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856" y="0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UMBRELLA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HOLDERS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1193800"/>
            <a:ext cx="2618154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1181100"/>
            <a:ext cx="210007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344569"/>
            <a:ext cx="3187709" cy="3082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755" y="516027"/>
            <a:ext cx="2133600" cy="2841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201372"/>
            <a:ext cx="3688080" cy="336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558" y="480106"/>
            <a:ext cx="1690575" cy="2779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400203"/>
            <a:ext cx="1972337" cy="2859679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CHRISTMAS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37809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00400"/>
            <a:ext cx="3397473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4785" y="322732"/>
            <a:ext cx="4191000" cy="3490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533400"/>
            <a:ext cx="3383453" cy="327660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56" y="224135"/>
            <a:ext cx="286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BAR ACCESSORIES</a:t>
            </a:r>
          </a:p>
        </p:txBody>
      </p:sp>
    </p:spTree>
    <p:extLst>
      <p:ext uri="{BB962C8B-B14F-4D97-AF65-F5344CB8AC3E}">
        <p14:creationId xmlns:p14="http://schemas.microsoft.com/office/powerpoint/2010/main" val="40651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447800"/>
            <a:ext cx="3467100" cy="346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447800"/>
            <a:ext cx="34671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447800"/>
            <a:ext cx="3467100" cy="3467100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METAL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COLLECTION</a:t>
            </a:r>
          </a:p>
        </p:txBody>
      </p:sp>
    </p:spTree>
    <p:extLst>
      <p:ext uri="{BB962C8B-B14F-4D97-AF65-F5344CB8AC3E}">
        <p14:creationId xmlns:p14="http://schemas.microsoft.com/office/powerpoint/2010/main" val="19574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3425387"/>
            <a:ext cx="4151086" cy="33208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886" y="448155"/>
            <a:ext cx="4586514" cy="2813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148183"/>
            <a:ext cx="57150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997508"/>
            <a:ext cx="5715000" cy="2645229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489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WIRE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BASKETS</a:t>
            </a:r>
          </a:p>
        </p:txBody>
      </p:sp>
    </p:spTree>
    <p:extLst>
      <p:ext uri="{BB962C8B-B14F-4D97-AF65-F5344CB8AC3E}">
        <p14:creationId xmlns:p14="http://schemas.microsoft.com/office/powerpoint/2010/main" val="33495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56" y="0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ACCENT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1" name="Picture 3" descr="C:\Users\Fareed\Desktop\BEST SELLER\C\accent tables\26704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2895600"/>
            <a:ext cx="1722497" cy="35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SALMAN\Fair 2016\Fair Oct 2018\Final Photos\New folder (3)\10.jpg">
            <a:extLst>
              <a:ext uri="{FF2B5EF4-FFF2-40B4-BE49-F238E27FC236}">
                <a16:creationId xmlns:a16="http://schemas.microsoft.com/office/drawing/2014/main" xmlns="" id="{FF4ACF29-3466-482F-A032-58D95681F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200" y="3745247"/>
            <a:ext cx="4234747" cy="29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SALMAN\Fair 2016\Fair Oct 2018\Final Photos\New folder (3)\12.jpg">
            <a:extLst>
              <a:ext uri="{FF2B5EF4-FFF2-40B4-BE49-F238E27FC236}">
                <a16:creationId xmlns:a16="http://schemas.microsoft.com/office/drawing/2014/main" xmlns="" id="{760CC1D3-C466-4FDB-B5DA-E4FF228EB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851" y="3531825"/>
            <a:ext cx="4123298" cy="33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596463"/>
            <a:ext cx="4495800" cy="2838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600" y="328947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599574"/>
            <a:ext cx="5105400" cy="31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200" y="3947300"/>
            <a:ext cx="57150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900" y="415498"/>
            <a:ext cx="4686300" cy="3307976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56" y="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BATH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3615501"/>
            <a:ext cx="5299227" cy="32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Fareed\faheem\prisentation\PPT Plugins\Black - Copy (2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30" y="0"/>
            <a:ext cx="4784970" cy="47979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1219200" y="5867400"/>
            <a:ext cx="14661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D-19,  Harthala Industrial Estate,  Kanth Road,  Moradabad – 244001 -  INDIA.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Tel:+91-591-2451288  / Mobile: +91- 9837045600,  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:  amit@poojaint.net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622634"/>
            <a:ext cx="14661662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latin typeface="Comic Sans MS" panose="030F0702030302020204" pitchFamily="66" charset="0"/>
                <a:cs typeface="Arial" pitchFamily="34" charset="0"/>
              </a:rPr>
              <a:t>THANK YOU</a:t>
            </a:r>
            <a:endParaRPr lang="en-US" sz="5400" b="1" u="sng" dirty="0"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599" y="3301008"/>
            <a:ext cx="3143213" cy="3299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255441"/>
            <a:ext cx="3829520" cy="3363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56" y="0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ACCENT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TABLES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209800" y="67296"/>
            <a:ext cx="9677400" cy="195476"/>
          </a:xfrm>
          <a:prstGeom prst="snip2Diag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419215"/>
            <a:ext cx="1734860" cy="26873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7549" y="419215"/>
            <a:ext cx="2162226" cy="2802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8" y="1447800"/>
            <a:ext cx="4262403" cy="48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218</Words>
  <Application>Microsoft Office PowerPoint</Application>
  <PresentationFormat>Custom</PresentationFormat>
  <Paragraphs>149</Paragraphs>
  <Slides>81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Deep</cp:lastModifiedBy>
  <cp:revision>524</cp:revision>
  <dcterms:created xsi:type="dcterms:W3CDTF">2020-06-02T10:29:13Z</dcterms:created>
  <dcterms:modified xsi:type="dcterms:W3CDTF">2023-08-02T08:45:20Z</dcterms:modified>
</cp:coreProperties>
</file>