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80" r:id="rId2"/>
    <p:sldId id="387" r:id="rId3"/>
    <p:sldId id="388" r:id="rId4"/>
    <p:sldId id="389" r:id="rId5"/>
    <p:sldId id="390" r:id="rId6"/>
    <p:sldId id="391" r:id="rId7"/>
    <p:sldId id="393" r:id="rId8"/>
    <p:sldId id="394" r:id="rId9"/>
    <p:sldId id="395" r:id="rId10"/>
    <p:sldId id="399" r:id="rId11"/>
    <p:sldId id="396" r:id="rId12"/>
    <p:sldId id="397" r:id="rId13"/>
  </p:sldIdLst>
  <p:sldSz cx="10680700" cy="7556500"/>
  <p:notesSz cx="106807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890"/>
    <a:srgbClr val="A82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778F-F105-4AD2-9993-53EEC0139AA5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36950" y="944563"/>
            <a:ext cx="36068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8388" y="3636963"/>
            <a:ext cx="8543925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9963" y="71770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DA78-7CEC-4D64-BC44-A669D6782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49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3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0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91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83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04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14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47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85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30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25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50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DA78-7CEC-4D64-BC44-A669D67827C5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85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2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035" y="302260"/>
            <a:ext cx="961263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5" y="1737995"/>
            <a:ext cx="961263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F1D0B-F0BF-6164-6E7B-F0D76EF00AC0}"/>
              </a:ext>
            </a:extLst>
          </p:cNvPr>
          <p:cNvSpPr/>
          <p:nvPr/>
        </p:nvSpPr>
        <p:spPr>
          <a:xfrm>
            <a:off x="1606550" y="27305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76796-E2C3-A506-8FD2-A773552DA17B}"/>
              </a:ext>
            </a:extLst>
          </p:cNvPr>
          <p:cNvSpPr/>
          <p:nvPr/>
        </p:nvSpPr>
        <p:spPr>
          <a:xfrm>
            <a:off x="882650" y="2759134"/>
            <a:ext cx="8915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rgbClr val="4C33E5"/>
                </a:solidFill>
              </a:rPr>
              <a:t>BEDDING COLLECTIONS</a:t>
            </a:r>
          </a:p>
          <a:p>
            <a:pPr algn="ctr"/>
            <a:endParaRPr lang="en-US" sz="5400" b="1" u="sng" dirty="0">
              <a:solidFill>
                <a:srgbClr val="4C33E5"/>
              </a:solidFill>
            </a:endParaRPr>
          </a:p>
          <a:p>
            <a:pPr algn="ctr"/>
            <a:r>
              <a:rPr lang="en-US" sz="5400" b="1" u="sng" dirty="0">
                <a:solidFill>
                  <a:srgbClr val="4C33E5"/>
                </a:solidFill>
              </a:rPr>
              <a:t>DUVETS + PILLOW CASE</a:t>
            </a:r>
            <a:endParaRPr lang="en-US" sz="5400" b="1" u="sng" dirty="0">
              <a:solidFill>
                <a:srgbClr val="7030A0"/>
              </a:solidFill>
            </a:endParaRPr>
          </a:p>
          <a:p>
            <a:endParaRPr lang="en-US" sz="2800" b="1" u="sng" dirty="0">
              <a:solidFill>
                <a:srgbClr val="4C33E5"/>
              </a:solidFill>
            </a:endParaRPr>
          </a:p>
          <a:p>
            <a:endParaRPr lang="en-US" sz="2800" b="1" u="sng" dirty="0">
              <a:solidFill>
                <a:srgbClr val="4C33E5"/>
              </a:solidFill>
            </a:endParaRPr>
          </a:p>
          <a:p>
            <a:endParaRPr lang="en-US" sz="2400" u="sng" dirty="0">
              <a:solidFill>
                <a:srgbClr val="4C33E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76638-6131-19E2-82E4-32BE5755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919381"/>
            <a:ext cx="1053084" cy="11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91" y="705425"/>
            <a:ext cx="5104232" cy="604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00447-C083-B209-B98C-0761E1DE94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89545" y="1314858"/>
            <a:ext cx="4800601" cy="4240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514505-01B9-7A06-7846-FAB7361CFCEA}"/>
              </a:ext>
            </a:extLst>
          </p:cNvPr>
          <p:cNvSpPr/>
          <p:nvPr/>
        </p:nvSpPr>
        <p:spPr>
          <a:xfrm>
            <a:off x="5579972" y="6118364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- 110 / DOTS PRINTS</a:t>
            </a:r>
          </a:p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Dark Blue / White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4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4" y="817691"/>
            <a:ext cx="5278938" cy="5972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A1754-14A9-D484-B54D-06CA439D8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05194" y="1260806"/>
            <a:ext cx="3763655" cy="4836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64F88D-4079-AF4B-E2A6-849BC588B208}"/>
              </a:ext>
            </a:extLst>
          </p:cNvPr>
          <p:cNvSpPr/>
          <p:nvPr/>
        </p:nvSpPr>
        <p:spPr>
          <a:xfrm>
            <a:off x="5683250" y="5944444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- 111 / STRIPES </a:t>
            </a:r>
          </a:p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White / Grey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8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159" y="751934"/>
            <a:ext cx="5051191" cy="5972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84B54-56D0-364B-3F05-E6EC9E2E23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69397" y="1165302"/>
            <a:ext cx="4764313" cy="4111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EE203F-51F1-6416-B289-3112DFBA2047}"/>
              </a:ext>
            </a:extLst>
          </p:cNvPr>
          <p:cNvSpPr/>
          <p:nvPr/>
        </p:nvSpPr>
        <p:spPr>
          <a:xfrm>
            <a:off x="5683250" y="5944444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- 112 / STRIPES </a:t>
            </a:r>
          </a:p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Dark Blue / White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7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" y="980534"/>
            <a:ext cx="4952233" cy="56171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B69C1-1065-C18D-BEF2-29C2BC29A01E}"/>
              </a:ext>
            </a:extLst>
          </p:cNvPr>
          <p:cNvSpPr/>
          <p:nvPr/>
        </p:nvSpPr>
        <p:spPr>
          <a:xfrm>
            <a:off x="5903478" y="6159612"/>
            <a:ext cx="3399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- 101 / DOTS PRINTS</a:t>
            </a:r>
          </a:p>
          <a:p>
            <a:pPr algn="ctr"/>
            <a:r>
              <a:rPr lang="en-US" sz="2000" b="1" dirty="0">
                <a:solidFill>
                  <a:srgbClr val="4C33E5"/>
                </a:solidFill>
              </a:rPr>
              <a:t>White / Black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D44FF-5CD5-1E84-6978-81F844C472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950" y="1594137"/>
            <a:ext cx="519900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89" y="705425"/>
            <a:ext cx="5220761" cy="5763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10F24-1BDC-DF95-D813-C9CF7C303F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0" y="1095442"/>
            <a:ext cx="4655542" cy="4472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3150EF-18BA-D60C-9E35-0A2F256E3733}"/>
              </a:ext>
            </a:extLst>
          </p:cNvPr>
          <p:cNvSpPr/>
          <p:nvPr/>
        </p:nvSpPr>
        <p:spPr>
          <a:xfrm>
            <a:off x="5868639" y="5739957"/>
            <a:ext cx="3399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- 102 / CHECK DESIGN</a:t>
            </a:r>
          </a:p>
          <a:p>
            <a:pPr algn="ctr"/>
            <a:r>
              <a:rPr lang="en-US" sz="2000" b="1" dirty="0">
                <a:solidFill>
                  <a:srgbClr val="4C33E5"/>
                </a:solidFill>
              </a:rPr>
              <a:t>White / Rust / Blue 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5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43" y="862217"/>
            <a:ext cx="5285307" cy="6040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B69C1-1065-C18D-BEF2-29C2BC29A01E}"/>
              </a:ext>
            </a:extLst>
          </p:cNvPr>
          <p:cNvSpPr/>
          <p:nvPr/>
        </p:nvSpPr>
        <p:spPr>
          <a:xfrm>
            <a:off x="5995513" y="6064250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- 103 / CHECK DESIGN</a:t>
            </a:r>
          </a:p>
          <a:p>
            <a:pPr algn="ctr"/>
            <a:r>
              <a:rPr lang="en-US" sz="2000" b="1" dirty="0">
                <a:solidFill>
                  <a:srgbClr val="4C33E5"/>
                </a:solidFill>
              </a:rPr>
              <a:t>Blue / White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10F24-1BDC-DF95-D813-C9CF7C303F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352" y="1676254"/>
            <a:ext cx="50223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34" y="806450"/>
            <a:ext cx="5220761" cy="565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10F24-1BDC-DF95-D813-C9CF7C303F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053" y="1435161"/>
            <a:ext cx="5006047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040349-D97A-C290-F5E1-E37CC942C781}"/>
              </a:ext>
            </a:extLst>
          </p:cNvPr>
          <p:cNvSpPr/>
          <p:nvPr/>
        </p:nvSpPr>
        <p:spPr>
          <a:xfrm>
            <a:off x="5652530" y="5721229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- 104 / PAISLEY PRINTS</a:t>
            </a:r>
          </a:p>
          <a:p>
            <a:pPr algn="ctr"/>
            <a:r>
              <a:rPr lang="en-US" sz="2000" b="1" dirty="0">
                <a:solidFill>
                  <a:srgbClr val="4C33E5"/>
                </a:solidFill>
              </a:rPr>
              <a:t>Purple / Brown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71" y="718662"/>
            <a:ext cx="5183803" cy="5936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10F24-1BDC-DF95-D813-C9CF7C303F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47308" y="939367"/>
            <a:ext cx="3430737" cy="5146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0BC3C6-711E-5304-B83A-5FBF73B97CA2}"/>
              </a:ext>
            </a:extLst>
          </p:cNvPr>
          <p:cNvSpPr/>
          <p:nvPr/>
        </p:nvSpPr>
        <p:spPr>
          <a:xfrm>
            <a:off x="5995513" y="6064250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- 105 / PIN STRIPES</a:t>
            </a:r>
          </a:p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White / Pink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39" y="895031"/>
            <a:ext cx="5183803" cy="5855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10F24-1BDC-DF95-D813-C9CF7C303F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860" y="1339850"/>
            <a:ext cx="4981487" cy="426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36456-45A9-FD14-42D1-28D837F20A53}"/>
              </a:ext>
            </a:extLst>
          </p:cNvPr>
          <p:cNvSpPr/>
          <p:nvPr/>
        </p:nvSpPr>
        <p:spPr>
          <a:xfrm>
            <a:off x="5769614" y="5862707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- 106 / GINGAM CHECK DESIGN</a:t>
            </a:r>
          </a:p>
          <a:p>
            <a:pPr algn="ctr"/>
            <a:r>
              <a:rPr lang="en-US" sz="2000" b="1" dirty="0">
                <a:solidFill>
                  <a:srgbClr val="4C33E5"/>
                </a:solidFill>
              </a:rPr>
              <a:t>Red / White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7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39" y="1219570"/>
            <a:ext cx="5183803" cy="5205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10F24-1BDC-DF95-D813-C9CF7C303F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625" y="1644650"/>
            <a:ext cx="4981487" cy="426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C1E14F-CEC7-A487-E43C-3158A71D1866}"/>
              </a:ext>
            </a:extLst>
          </p:cNvPr>
          <p:cNvSpPr/>
          <p:nvPr/>
        </p:nvSpPr>
        <p:spPr>
          <a:xfrm>
            <a:off x="5579972" y="6118364"/>
            <a:ext cx="417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- 107 / CHECK DESIGN</a:t>
            </a:r>
          </a:p>
          <a:p>
            <a:pPr algn="ctr"/>
            <a:r>
              <a:rPr lang="en-US" sz="2000" b="1" dirty="0">
                <a:solidFill>
                  <a:srgbClr val="4C33E5"/>
                </a:solidFill>
              </a:rPr>
              <a:t>White / Brown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8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1206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 TEXTILE INNOVATION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CD92-BD17-AF47-2EE9-396D0E96B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99503" y="1214312"/>
            <a:ext cx="6026459" cy="50532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B69C1-1065-C18D-BEF2-29C2BC29A01E}"/>
              </a:ext>
            </a:extLst>
          </p:cNvPr>
          <p:cNvSpPr/>
          <p:nvPr/>
        </p:nvSpPr>
        <p:spPr>
          <a:xfrm>
            <a:off x="1541372" y="6858515"/>
            <a:ext cx="7597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4C33E5"/>
                </a:solidFill>
              </a:rPr>
              <a:t>ITI BS - 108 / White Waffle   &amp;   ITI BS - 109 / Grey Waffle 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5A1754-14A9-D484-B54D-06CA439D8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902" y="3791109"/>
            <a:ext cx="3970318" cy="2960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FDB72C-C928-D5AE-6F17-A7135A4001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67395" y="283786"/>
            <a:ext cx="2981333" cy="38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172</Words>
  <Application>Microsoft Office PowerPoint</Application>
  <PresentationFormat>Custom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Indian Textile Innovation</cp:lastModifiedBy>
  <cp:revision>99</cp:revision>
  <dcterms:created xsi:type="dcterms:W3CDTF">2020-05-11T09:21:56Z</dcterms:created>
  <dcterms:modified xsi:type="dcterms:W3CDTF">2023-11-28T13:27:35Z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2020-05-11T00:00:00Z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2020-05-11T00:00:00Z</vt:filetime>
  </property>
  <property fmtid="{D5CDD505-2E9C-101B-9397-08002B2CF9AE}" pid="5" name="NXPowerLiteLastOptimized">
    <vt:lpwstr>664683</vt:lpwstr>
  </property>
  <property fmtid="{D5CDD505-2E9C-101B-9397-08002B2CF9AE}" pid="6" name="NXPowerLiteSettings">
    <vt:lpwstr>C7000400038000</vt:lpwstr>
  </property>
  <property fmtid="{D5CDD505-2E9C-101B-9397-08002B2CF9AE}" pid="7" name="NXPowerLiteVersion">
    <vt:lpwstr>S9.0.1</vt:lpwstr>
  </property>
</Properties>
</file>