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9"/>
  </p:notesMasterIdLst>
  <p:sldIdLst>
    <p:sldId id="410" r:id="rId3"/>
    <p:sldId id="485" r:id="rId4"/>
    <p:sldId id="487" r:id="rId5"/>
    <p:sldId id="488" r:id="rId6"/>
    <p:sldId id="501" r:id="rId7"/>
    <p:sldId id="500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378" r:id="rId18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andiser17" initials="M" lastIdx="1" clrIdx="0">
    <p:extLst>
      <p:ext uri="{19B8F6BF-5375-455C-9EA6-DF929625EA0E}">
        <p15:presenceInfo xmlns="" xmlns:p15="http://schemas.microsoft.com/office/powerpoint/2012/main" userId="S-1-5-21-57900437-2361387884-2550560995-1186" providerId="AD"/>
      </p:ext>
    </p:extLst>
  </p:cmAuthor>
  <p:cmAuthor id="2" name="Ashley-Brooke Holdaway" initials="AH" lastIdx="10" clrIdx="1">
    <p:extLst>
      <p:ext uri="{19B8F6BF-5375-455C-9EA6-DF929625EA0E}">
        <p15:presenceInfo xmlns="" xmlns:p15="http://schemas.microsoft.com/office/powerpoint/2012/main" userId="S-1-5-21-1592216029-2136481655-317593308-786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4E8"/>
    <a:srgbClr val="66FFCC"/>
    <a:srgbClr val="CCECFF"/>
    <a:srgbClr val="99CCFF"/>
    <a:srgbClr val="9966FF"/>
    <a:srgbClr val="BEBFD2"/>
    <a:srgbClr val="7D39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691" autoAdjust="0"/>
    <p:restoredTop sz="95179" autoAdjust="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F0EB-0658-44F2-B1CE-233836E3D224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43AC-B0DF-442E-8EB8-936D3C2B2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08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9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4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55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06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59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21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40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76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15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57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84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27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2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44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63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69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67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39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1410-05F6-4E5F-B625-EE6CC78D055F}" type="datetimeFigureOut">
              <a:rPr lang="en-US" smtClean="0"/>
              <a:pPr/>
              <a:t>08-Jun-24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4791-69AC-479D-ACDF-C47E6EB3B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8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15E3-9F6C-4BCA-9AF6-C44895C319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08-Jun-24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A909-FAB5-4F6F-845C-71BD571C8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8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jdecorinternational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8454" y="4539645"/>
            <a:ext cx="7576463" cy="707886"/>
          </a:xfrm>
          <a:prstGeom prst="rect">
            <a:avLst/>
          </a:prstGeom>
          <a:solidFill>
            <a:srgbClr val="D3D4E8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TABLEWARE </a:t>
            </a:r>
            <a:r>
              <a:rPr lang="en-US" sz="40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HOME DECOR </a:t>
            </a:r>
            <a:endParaRPr lang="en-US" sz="4000" b="1" i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3" y="330926"/>
            <a:ext cx="673389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MJ DECOR INTERNATIONAL</a:t>
            </a:r>
          </a:p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Moradabad-244001</a:t>
            </a:r>
          </a:p>
          <a:p>
            <a:r>
              <a:rPr lang="en-US" sz="2800" b="1" i="1" u="sng" dirty="0" smtClean="0">
                <a:latin typeface="Arial" pitchFamily="34" charset="0"/>
                <a:cs typeface="Arial" pitchFamily="34" charset="0"/>
              </a:rPr>
              <a:t>(U.P.) India</a:t>
            </a:r>
          </a:p>
          <a:p>
            <a:endParaRPr lang="en-US" dirty="0"/>
          </a:p>
          <a:p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Email:</a:t>
            </a:r>
            <a:r>
              <a:rPr lang="en-US" dirty="0" smtClean="0"/>
              <a:t>  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hlinkClick r:id="rId3"/>
              </a:rPr>
              <a:t>mjdecorinternational@gmail.com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r>
              <a:rPr lang="en-US" i="1" dirty="0" smtClean="0"/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+91 98976 48203 </a:t>
            </a:r>
            <a:endParaRPr lang="en-US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whatsapp.jpg"/>
          <p:cNvPicPr>
            <a:picLocks noChangeAspect="1"/>
          </p:cNvPicPr>
          <p:nvPr/>
        </p:nvPicPr>
        <p:blipFill>
          <a:blip r:embed="rId4" cstate="print"/>
          <a:srcRect l="26080" t="6886" r="26080" b="6886"/>
          <a:stretch>
            <a:fillRect/>
          </a:stretch>
        </p:blipFill>
        <p:spPr>
          <a:xfrm>
            <a:off x="1304117" y="257120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-50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3" y="115659"/>
            <a:ext cx="4091787" cy="3200400"/>
          </a:xfrm>
          <a:prstGeom prst="rect">
            <a:avLst/>
          </a:prstGeom>
        </p:spPr>
      </p:pic>
      <p:pic>
        <p:nvPicPr>
          <p:cNvPr id="3" name="Picture 2" descr="NE-50056.jpg"/>
          <p:cNvPicPr>
            <a:picLocks noChangeAspect="1"/>
          </p:cNvPicPr>
          <p:nvPr/>
        </p:nvPicPr>
        <p:blipFill>
          <a:blip r:embed="rId3"/>
          <a:srcRect t="2349" r="1084"/>
          <a:stretch>
            <a:fillRect/>
          </a:stretch>
        </p:blipFill>
        <p:spPr>
          <a:xfrm>
            <a:off x="3894661" y="3317985"/>
            <a:ext cx="5094995" cy="3383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50057 A B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9" y="146814"/>
            <a:ext cx="4416894" cy="3383280"/>
          </a:xfrm>
          <a:prstGeom prst="rect">
            <a:avLst/>
          </a:prstGeom>
        </p:spPr>
      </p:pic>
      <p:pic>
        <p:nvPicPr>
          <p:cNvPr id="4" name="Picture 3" descr="NEV-50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47" y="3424669"/>
            <a:ext cx="4210322" cy="329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V-50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7" y="158236"/>
            <a:ext cx="4637154" cy="3657600"/>
          </a:xfrm>
          <a:prstGeom prst="rect">
            <a:avLst/>
          </a:prstGeom>
        </p:spPr>
      </p:pic>
      <p:pic>
        <p:nvPicPr>
          <p:cNvPr id="3" name="Picture 2" descr="NEV-50060 A B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20" y="2136470"/>
            <a:ext cx="3466296" cy="4572000"/>
          </a:xfrm>
          <a:prstGeom prst="rect">
            <a:avLst/>
          </a:prstGeom>
        </p:spPr>
      </p:pic>
      <p:pic>
        <p:nvPicPr>
          <p:cNvPr id="4" name="Picture 3" descr="NEV-50066 A 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9" y="3986486"/>
            <a:ext cx="493776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C-50061 A B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3" y="140424"/>
            <a:ext cx="3977640" cy="5486400"/>
          </a:xfrm>
          <a:prstGeom prst="rect">
            <a:avLst/>
          </a:prstGeom>
        </p:spPr>
      </p:pic>
      <p:pic>
        <p:nvPicPr>
          <p:cNvPr id="4" name="Picture 3" descr="NEC-50062 A B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207" y="2099188"/>
            <a:ext cx="4588358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-50063 A B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3" y="181512"/>
            <a:ext cx="3990975" cy="5162550"/>
          </a:xfrm>
          <a:prstGeom prst="rect">
            <a:avLst/>
          </a:prstGeom>
        </p:spPr>
      </p:pic>
      <p:pic>
        <p:nvPicPr>
          <p:cNvPr id="3" name="Picture 2" descr="NEC-50064 A B 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10" y="1653686"/>
            <a:ext cx="4037403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C-50065 A B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84" y="439915"/>
            <a:ext cx="4450028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015" y="2888957"/>
            <a:ext cx="8759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 your time…</a:t>
            </a:r>
            <a:endParaRPr lang="en-US" sz="72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3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-50041.jpg"/>
          <p:cNvPicPr>
            <a:picLocks noChangeAspect="1"/>
          </p:cNvPicPr>
          <p:nvPr/>
        </p:nvPicPr>
        <p:blipFill>
          <a:blip r:embed="rId2"/>
          <a:srcRect l="1063" t="9164" r="4341"/>
          <a:stretch>
            <a:fillRect/>
          </a:stretch>
        </p:blipFill>
        <p:spPr>
          <a:xfrm>
            <a:off x="156754" y="156747"/>
            <a:ext cx="4735588" cy="3383280"/>
          </a:xfrm>
          <a:prstGeom prst="rect">
            <a:avLst/>
          </a:prstGeom>
        </p:spPr>
      </p:pic>
      <p:pic>
        <p:nvPicPr>
          <p:cNvPr id="5" name="Picture 4" descr="AB-50043.jpg"/>
          <p:cNvPicPr>
            <a:picLocks noChangeAspect="1"/>
          </p:cNvPicPr>
          <p:nvPr/>
        </p:nvPicPr>
        <p:blipFill>
          <a:blip r:embed="rId3"/>
          <a:srcRect l="1993" t="5714" r="3680"/>
          <a:stretch>
            <a:fillRect/>
          </a:stretch>
        </p:blipFill>
        <p:spPr>
          <a:xfrm>
            <a:off x="4963901" y="2860778"/>
            <a:ext cx="3976255" cy="384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-50044.jpg"/>
          <p:cNvPicPr>
            <a:picLocks noChangeAspect="1"/>
          </p:cNvPicPr>
          <p:nvPr/>
        </p:nvPicPr>
        <p:blipFill>
          <a:blip r:embed="rId2"/>
          <a:srcRect t="5279" r="1763"/>
          <a:stretch>
            <a:fillRect/>
          </a:stretch>
        </p:blipFill>
        <p:spPr>
          <a:xfrm>
            <a:off x="117568" y="143679"/>
            <a:ext cx="5957660" cy="2926080"/>
          </a:xfrm>
          <a:prstGeom prst="rect">
            <a:avLst/>
          </a:prstGeom>
        </p:spPr>
      </p:pic>
      <p:pic>
        <p:nvPicPr>
          <p:cNvPr id="3" name="Picture 2" descr="NB-50047.jpg"/>
          <p:cNvPicPr>
            <a:picLocks noChangeAspect="1"/>
          </p:cNvPicPr>
          <p:nvPr/>
        </p:nvPicPr>
        <p:blipFill>
          <a:blip r:embed="rId3"/>
          <a:srcRect l="2564" t="2256" r="1799"/>
          <a:stretch>
            <a:fillRect/>
          </a:stretch>
        </p:blipFill>
        <p:spPr>
          <a:xfrm>
            <a:off x="5081458" y="3148157"/>
            <a:ext cx="3896910" cy="3566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P-50045.jpg"/>
          <p:cNvPicPr>
            <a:picLocks noChangeAspect="1"/>
          </p:cNvPicPr>
          <p:nvPr/>
        </p:nvPicPr>
        <p:blipFill>
          <a:blip r:embed="rId2"/>
          <a:srcRect t="5198" r="2585"/>
          <a:stretch>
            <a:fillRect/>
          </a:stretch>
        </p:blipFill>
        <p:spPr>
          <a:xfrm>
            <a:off x="130631" y="143685"/>
            <a:ext cx="5160247" cy="3200400"/>
          </a:xfrm>
          <a:prstGeom prst="rect">
            <a:avLst/>
          </a:prstGeom>
        </p:spPr>
      </p:pic>
      <p:pic>
        <p:nvPicPr>
          <p:cNvPr id="3" name="Picture 2" descr="NP-50048 A B.jpg"/>
          <p:cNvPicPr>
            <a:picLocks noChangeAspect="1"/>
          </p:cNvPicPr>
          <p:nvPr/>
        </p:nvPicPr>
        <p:blipFill>
          <a:blip r:embed="rId3"/>
          <a:srcRect l="1714" t="5874" r="2143"/>
          <a:stretch>
            <a:fillRect/>
          </a:stretch>
        </p:blipFill>
        <p:spPr>
          <a:xfrm>
            <a:off x="3735979" y="3526977"/>
            <a:ext cx="5245337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-50061.jpg"/>
          <p:cNvPicPr>
            <a:picLocks noChangeAspect="1"/>
          </p:cNvPicPr>
          <p:nvPr/>
        </p:nvPicPr>
        <p:blipFill>
          <a:blip r:embed="rId2"/>
          <a:srcRect r="990"/>
          <a:stretch>
            <a:fillRect/>
          </a:stretch>
        </p:blipFill>
        <p:spPr>
          <a:xfrm>
            <a:off x="5164354" y="2965764"/>
            <a:ext cx="3793225" cy="3749040"/>
          </a:xfrm>
          <a:prstGeom prst="rect">
            <a:avLst/>
          </a:prstGeom>
        </p:spPr>
      </p:pic>
      <p:pic>
        <p:nvPicPr>
          <p:cNvPr id="4" name="Picture 3" descr="SB-50049 A B.jpg"/>
          <p:cNvPicPr>
            <a:picLocks noChangeAspect="1"/>
          </p:cNvPicPr>
          <p:nvPr/>
        </p:nvPicPr>
        <p:blipFill>
          <a:blip r:embed="rId3"/>
          <a:srcRect l="1857" t="4889" r="2286"/>
          <a:stretch>
            <a:fillRect/>
          </a:stretch>
        </p:blipFill>
        <p:spPr>
          <a:xfrm>
            <a:off x="114892" y="152169"/>
            <a:ext cx="7305755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-50042 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9" y="214562"/>
            <a:ext cx="5516993" cy="2743200"/>
          </a:xfrm>
          <a:prstGeom prst="rect">
            <a:avLst/>
          </a:prstGeom>
        </p:spPr>
      </p:pic>
      <p:pic>
        <p:nvPicPr>
          <p:cNvPr id="5" name="Picture 4" descr="NT-50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366" y="4098490"/>
            <a:ext cx="6661574" cy="256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-50050.jpg"/>
          <p:cNvPicPr>
            <a:picLocks noChangeAspect="1"/>
          </p:cNvPicPr>
          <p:nvPr/>
        </p:nvPicPr>
        <p:blipFill>
          <a:blip r:embed="rId2"/>
          <a:srcRect t="2160" r="1506"/>
          <a:stretch>
            <a:fillRect/>
          </a:stretch>
        </p:blipFill>
        <p:spPr>
          <a:xfrm>
            <a:off x="145460" y="143691"/>
            <a:ext cx="5285061" cy="3200400"/>
          </a:xfrm>
          <a:prstGeom prst="rect">
            <a:avLst/>
          </a:prstGeom>
        </p:spPr>
      </p:pic>
      <p:pic>
        <p:nvPicPr>
          <p:cNvPr id="3" name="Picture 2" descr="NE-50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447" y="3467802"/>
            <a:ext cx="6446849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-50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1" y="91441"/>
            <a:ext cx="4393351" cy="3200400"/>
          </a:xfrm>
          <a:prstGeom prst="rect">
            <a:avLst/>
          </a:prstGeom>
        </p:spPr>
      </p:pic>
      <p:pic>
        <p:nvPicPr>
          <p:cNvPr id="3" name="Picture 2" descr="NE-50053.jpg"/>
          <p:cNvPicPr>
            <a:picLocks noChangeAspect="1"/>
          </p:cNvPicPr>
          <p:nvPr/>
        </p:nvPicPr>
        <p:blipFill>
          <a:blip r:embed="rId3"/>
          <a:srcRect t="3160"/>
          <a:stretch>
            <a:fillRect/>
          </a:stretch>
        </p:blipFill>
        <p:spPr>
          <a:xfrm>
            <a:off x="4354163" y="3331035"/>
            <a:ext cx="4630809" cy="3383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-50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5" y="1621458"/>
            <a:ext cx="8891732" cy="3566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00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20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Merchandiser17</dc:creator>
  <cp:lastModifiedBy>Lenovo</cp:lastModifiedBy>
  <cp:revision>604</cp:revision>
  <cp:lastPrinted>2018-04-02T09:31:08Z</cp:lastPrinted>
  <dcterms:created xsi:type="dcterms:W3CDTF">2017-09-19T12:14:09Z</dcterms:created>
  <dcterms:modified xsi:type="dcterms:W3CDTF">2024-06-08T06:37:39Z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