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16"/>
  </p:notesMasterIdLst>
  <p:sldIdLst>
    <p:sldId id="410" r:id="rId3"/>
    <p:sldId id="472" r:id="rId4"/>
    <p:sldId id="476" r:id="rId5"/>
    <p:sldId id="477" r:id="rId6"/>
    <p:sldId id="478" r:id="rId7"/>
    <p:sldId id="479" r:id="rId8"/>
    <p:sldId id="480" r:id="rId9"/>
    <p:sldId id="474" r:id="rId10"/>
    <p:sldId id="475" r:id="rId11"/>
    <p:sldId id="481" r:id="rId12"/>
    <p:sldId id="482" r:id="rId13"/>
    <p:sldId id="483" r:id="rId14"/>
    <p:sldId id="378" r:id="rId15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andiser17" initials="M" lastIdx="1" clrIdx="0">
    <p:extLst>
      <p:ext uri="{19B8F6BF-5375-455C-9EA6-DF929625EA0E}">
        <p15:presenceInfo xmlns="" xmlns:p15="http://schemas.microsoft.com/office/powerpoint/2012/main" userId="S-1-5-21-57900437-2361387884-2550560995-1186" providerId="AD"/>
      </p:ext>
    </p:extLst>
  </p:cmAuthor>
  <p:cmAuthor id="2" name="Ashley-Brooke Holdaway" initials="AH" lastIdx="10" clrIdx="1">
    <p:extLst>
      <p:ext uri="{19B8F6BF-5375-455C-9EA6-DF929625EA0E}">
        <p15:presenceInfo xmlns="" xmlns:p15="http://schemas.microsoft.com/office/powerpoint/2012/main" userId="S-1-5-21-1592216029-2136481655-317593308-786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4E8"/>
    <a:srgbClr val="BEBFD2"/>
    <a:srgbClr val="7D39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691" autoAdjust="0"/>
    <p:restoredTop sz="95179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F0EB-0658-44F2-B1CE-233836E3D224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43AC-B0DF-442E-8EB8-936D3C2B2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08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9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4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57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44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63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69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67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39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8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661410-05F6-4E5F-B625-EE6CC78D055F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67378" y="4155055"/>
            <a:ext cx="5782509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1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FLOWER VASES &amp; PLANTERS</a:t>
            </a:r>
            <a:endParaRPr lang="en-US" sz="1600" b="1" i="1" u="sng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372" y="304800"/>
            <a:ext cx="7341112" cy="2985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MJ DECOR INTERNATIONAL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Moradabad-244001</a:t>
            </a:r>
          </a:p>
          <a:p>
            <a:r>
              <a:rPr lang="en-US" sz="28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(U.P.) India</a:t>
            </a:r>
            <a:endParaRPr lang="en-US" b="1" i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r>
              <a:rPr lang="en-US" sz="2400" b="1" i="1" u="sng" dirty="0" smtClean="0"/>
              <a:t>Email:</a:t>
            </a:r>
            <a:r>
              <a:rPr lang="en-US" dirty="0" smtClean="0"/>
              <a:t>  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mjdecorinternational@gmail.com</a:t>
            </a:r>
          </a:p>
          <a:p>
            <a:endParaRPr lang="en-US" dirty="0"/>
          </a:p>
          <a:p>
            <a:r>
              <a:rPr lang="en-US" i="1" dirty="0" smtClean="0"/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+91 98976 48203 </a:t>
            </a:r>
            <a:endParaRPr lang="en-US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whatsapp.jpg"/>
          <p:cNvPicPr>
            <a:picLocks noChangeAspect="1"/>
          </p:cNvPicPr>
          <p:nvPr/>
        </p:nvPicPr>
        <p:blipFill>
          <a:blip r:embed="rId2" cstate="print"/>
          <a:srcRect l="26080" t="6886" r="26080" b="6886"/>
          <a:stretch>
            <a:fillRect/>
          </a:stretch>
        </p:blipFill>
        <p:spPr>
          <a:xfrm>
            <a:off x="1029794" y="2675707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38.jpg"/>
          <p:cNvPicPr>
            <a:picLocks noChangeAspect="1"/>
          </p:cNvPicPr>
          <p:nvPr/>
        </p:nvPicPr>
        <p:blipFill>
          <a:blip r:embed="rId2"/>
          <a:srcRect t="5998"/>
          <a:stretch>
            <a:fillRect/>
          </a:stretch>
        </p:blipFill>
        <p:spPr>
          <a:xfrm>
            <a:off x="130630" y="640080"/>
            <a:ext cx="8869680" cy="5670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31 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" y="169818"/>
            <a:ext cx="4333121" cy="4728754"/>
          </a:xfrm>
          <a:prstGeom prst="rect">
            <a:avLst/>
          </a:prstGeom>
        </p:spPr>
      </p:pic>
      <p:pic>
        <p:nvPicPr>
          <p:cNvPr id="3" name="Picture 2" descr="MJP-1132 A B.jpg"/>
          <p:cNvPicPr>
            <a:picLocks noChangeAspect="1"/>
          </p:cNvPicPr>
          <p:nvPr/>
        </p:nvPicPr>
        <p:blipFill>
          <a:blip r:embed="rId3"/>
          <a:srcRect l="1053" t="3238"/>
          <a:stretch>
            <a:fillRect/>
          </a:stretch>
        </p:blipFill>
        <p:spPr>
          <a:xfrm>
            <a:off x="4545878" y="1698178"/>
            <a:ext cx="4451312" cy="501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33.jpg"/>
          <p:cNvPicPr>
            <a:picLocks noChangeAspect="1"/>
          </p:cNvPicPr>
          <p:nvPr/>
        </p:nvPicPr>
        <p:blipFill>
          <a:blip r:embed="rId2"/>
          <a:srcRect l="5030" t="4000" r="5538"/>
          <a:stretch>
            <a:fillRect/>
          </a:stretch>
        </p:blipFill>
        <p:spPr>
          <a:xfrm>
            <a:off x="143686" y="156756"/>
            <a:ext cx="3986866" cy="5708467"/>
          </a:xfrm>
          <a:prstGeom prst="rect">
            <a:avLst/>
          </a:prstGeom>
        </p:spPr>
      </p:pic>
      <p:pic>
        <p:nvPicPr>
          <p:cNvPr id="3" name="Picture 2" descr="MJP-1135 A B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88" y="705398"/>
            <a:ext cx="4660846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121" y="2941209"/>
            <a:ext cx="86223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Thanks for your time…</a:t>
            </a:r>
            <a:endParaRPr lang="en-US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3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JP-1129.jpg"/>
          <p:cNvPicPr>
            <a:picLocks noChangeAspect="1"/>
          </p:cNvPicPr>
          <p:nvPr/>
        </p:nvPicPr>
        <p:blipFill>
          <a:blip r:embed="rId2"/>
          <a:srcRect l="7357" t="2476" r="11305" b="2286"/>
          <a:stretch>
            <a:fillRect/>
          </a:stretch>
        </p:blipFill>
        <p:spPr>
          <a:xfrm>
            <a:off x="5068388" y="473770"/>
            <a:ext cx="3840507" cy="6214413"/>
          </a:xfrm>
          <a:prstGeom prst="rect">
            <a:avLst/>
          </a:prstGeom>
        </p:spPr>
      </p:pic>
      <p:pic>
        <p:nvPicPr>
          <p:cNvPr id="7" name="Picture 6" descr="MJP-1130.jpg"/>
          <p:cNvPicPr>
            <a:picLocks noChangeAspect="1"/>
          </p:cNvPicPr>
          <p:nvPr/>
        </p:nvPicPr>
        <p:blipFill>
          <a:blip r:embed="rId3"/>
          <a:srcRect l="8829"/>
          <a:stretch>
            <a:fillRect/>
          </a:stretch>
        </p:blipFill>
        <p:spPr>
          <a:xfrm>
            <a:off x="195945" y="143693"/>
            <a:ext cx="3788228" cy="5947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JP-1139.jpg"/>
          <p:cNvPicPr>
            <a:picLocks noChangeAspect="1"/>
          </p:cNvPicPr>
          <p:nvPr/>
        </p:nvPicPr>
        <p:blipFill>
          <a:blip r:embed="rId2"/>
          <a:srcRect t="1889" r="1829"/>
          <a:stretch>
            <a:fillRect/>
          </a:stretch>
        </p:blipFill>
        <p:spPr>
          <a:xfrm>
            <a:off x="814252" y="261256"/>
            <a:ext cx="7480663" cy="6326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41 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9" y="261260"/>
            <a:ext cx="8081214" cy="6165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42.jpg"/>
          <p:cNvPicPr>
            <a:picLocks noChangeAspect="1"/>
          </p:cNvPicPr>
          <p:nvPr/>
        </p:nvPicPr>
        <p:blipFill>
          <a:blip r:embed="rId2"/>
          <a:srcRect t="4952"/>
          <a:stretch>
            <a:fillRect/>
          </a:stretch>
        </p:blipFill>
        <p:spPr>
          <a:xfrm>
            <a:off x="137434" y="182880"/>
            <a:ext cx="4490830" cy="4545874"/>
          </a:xfrm>
          <a:prstGeom prst="rect">
            <a:avLst/>
          </a:prstGeom>
        </p:spPr>
      </p:pic>
      <p:pic>
        <p:nvPicPr>
          <p:cNvPr id="3" name="Picture 2" descr="MJP-1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47" y="600898"/>
            <a:ext cx="4109415" cy="6074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28.jpg"/>
          <p:cNvPicPr>
            <a:picLocks noChangeAspect="1"/>
          </p:cNvPicPr>
          <p:nvPr/>
        </p:nvPicPr>
        <p:blipFill>
          <a:blip r:embed="rId2"/>
          <a:srcRect t="10667"/>
          <a:stretch>
            <a:fillRect/>
          </a:stretch>
        </p:blipFill>
        <p:spPr>
          <a:xfrm>
            <a:off x="91441" y="169820"/>
            <a:ext cx="4415245" cy="5730756"/>
          </a:xfrm>
          <a:prstGeom prst="rect">
            <a:avLst/>
          </a:prstGeom>
        </p:spPr>
      </p:pic>
      <p:pic>
        <p:nvPicPr>
          <p:cNvPr id="4" name="Picture 3" descr="MJP-1134 A B.jpg"/>
          <p:cNvPicPr>
            <a:picLocks noChangeAspect="1"/>
          </p:cNvPicPr>
          <p:nvPr/>
        </p:nvPicPr>
        <p:blipFill>
          <a:blip r:embed="rId3"/>
          <a:srcRect l="2019" t="2476" r="2671" b="3238"/>
          <a:stretch>
            <a:fillRect/>
          </a:stretch>
        </p:blipFill>
        <p:spPr>
          <a:xfrm>
            <a:off x="4611198" y="1763501"/>
            <a:ext cx="4355974" cy="4911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P-1144.jpg"/>
          <p:cNvPicPr>
            <a:picLocks noChangeAspect="1"/>
          </p:cNvPicPr>
          <p:nvPr/>
        </p:nvPicPr>
        <p:blipFill>
          <a:blip r:embed="rId2"/>
          <a:srcRect l="2716" t="5905" r="2559" b="2667"/>
          <a:stretch>
            <a:fillRect/>
          </a:stretch>
        </p:blipFill>
        <p:spPr>
          <a:xfrm>
            <a:off x="600891" y="300445"/>
            <a:ext cx="7903029" cy="6270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JP-1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8" y="130630"/>
            <a:ext cx="3087408" cy="5653623"/>
          </a:xfrm>
          <a:prstGeom prst="rect">
            <a:avLst/>
          </a:prstGeom>
        </p:spPr>
      </p:pic>
      <p:pic>
        <p:nvPicPr>
          <p:cNvPr id="6" name="Picture 5" descr="MJP-1140.jpg"/>
          <p:cNvPicPr>
            <a:picLocks noChangeAspect="1"/>
          </p:cNvPicPr>
          <p:nvPr/>
        </p:nvPicPr>
        <p:blipFill>
          <a:blip r:embed="rId3"/>
          <a:srcRect t="1617"/>
          <a:stretch>
            <a:fillRect/>
          </a:stretch>
        </p:blipFill>
        <p:spPr>
          <a:xfrm>
            <a:off x="3316335" y="2913027"/>
            <a:ext cx="5670913" cy="3769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JP-1137 A B C.jpg"/>
          <p:cNvPicPr>
            <a:picLocks noChangeAspect="1"/>
          </p:cNvPicPr>
          <p:nvPr/>
        </p:nvPicPr>
        <p:blipFill>
          <a:blip r:embed="rId2"/>
          <a:srcRect l="2486" r="3452" b="4952"/>
          <a:stretch>
            <a:fillRect/>
          </a:stretch>
        </p:blipFill>
        <p:spPr>
          <a:xfrm>
            <a:off x="1345487" y="222068"/>
            <a:ext cx="6204858" cy="635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20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Merchandiser17</dc:creator>
  <cp:lastModifiedBy>Lenovo</cp:lastModifiedBy>
  <cp:revision>582</cp:revision>
  <cp:lastPrinted>2018-04-02T09:31:08Z</cp:lastPrinted>
  <dcterms:created xsi:type="dcterms:W3CDTF">2017-09-19T12:14:09Z</dcterms:created>
  <dcterms:modified xsi:type="dcterms:W3CDTF">2025-01-31T16:43:51Z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