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7"/>
  </p:notesMasterIdLst>
  <p:sldIdLst>
    <p:sldId id="516" r:id="rId3"/>
    <p:sldId id="485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01" r:id="rId12"/>
    <p:sldId id="510" r:id="rId13"/>
    <p:sldId id="524" r:id="rId14"/>
    <p:sldId id="525" r:id="rId15"/>
    <p:sldId id="378" r:id="rId16"/>
  </p:sldIdLst>
  <p:sldSz cx="9144000" cy="6858000" type="screen4x3"/>
  <p:notesSz cx="6797675" cy="99266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handiser17" initials="M" lastIdx="1" clrIdx="0">
    <p:extLst>
      <p:ext uri="{19B8F6BF-5375-455C-9EA6-DF929625EA0E}">
        <p15:presenceInfo xmlns="" xmlns:p15="http://schemas.microsoft.com/office/powerpoint/2012/main" userId="S-1-5-21-57900437-2361387884-2550560995-1186" providerId="AD"/>
      </p:ext>
    </p:extLst>
  </p:cmAuthor>
  <p:cmAuthor id="2" name="Ashley-Brooke Holdaway" initials="AH" lastIdx="10" clrIdx="1">
    <p:extLst>
      <p:ext uri="{19B8F6BF-5375-455C-9EA6-DF929625EA0E}">
        <p15:presenceInfo xmlns="" xmlns:p15="http://schemas.microsoft.com/office/powerpoint/2012/main" userId="S-1-5-21-1592216029-2136481655-317593308-786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CC"/>
    <a:srgbClr val="CCECFF"/>
    <a:srgbClr val="99CCFF"/>
    <a:srgbClr val="9966FF"/>
    <a:srgbClr val="D3D4E8"/>
    <a:srgbClr val="BEBFD2"/>
    <a:srgbClr val="7D39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691" autoAdjust="0"/>
    <p:restoredTop sz="95179" autoAdjust="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9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F0EB-0658-44F2-B1CE-233836E3D224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43AC-B0DF-442E-8EB8-936D3C2B2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08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9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4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55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06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59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216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40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76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15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39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572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84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275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21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44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63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069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28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67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39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1410-05F6-4E5F-B625-EE6CC78D055F}" type="datetimeFigureOut">
              <a:rPr lang="en-US" smtClean="0"/>
              <a:pPr/>
              <a:t>20-Dec-24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8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81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jdecorinternational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3372" y="304800"/>
            <a:ext cx="7341112" cy="29854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MJ DECOR INTERNATIONAL</a:t>
            </a:r>
          </a:p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Moradabad-244001</a:t>
            </a:r>
          </a:p>
          <a:p>
            <a:r>
              <a:rPr lang="en-US" sz="2800" b="1" i="1" u="sng" dirty="0" smtClean="0">
                <a:latin typeface="Arial" pitchFamily="34" charset="0"/>
                <a:cs typeface="Arial" pitchFamily="34" charset="0"/>
              </a:rPr>
              <a:t>(U.P.) India</a:t>
            </a:r>
          </a:p>
          <a:p>
            <a:endParaRPr lang="en-US" dirty="0"/>
          </a:p>
          <a:p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Email:</a:t>
            </a:r>
            <a:r>
              <a:rPr lang="en-US" dirty="0" smtClean="0"/>
              <a:t>  </a:t>
            </a:r>
            <a:r>
              <a:rPr lang="en-US" sz="3200" i="1" dirty="0" smtClean="0">
                <a:latin typeface="Arial" pitchFamily="34" charset="0"/>
                <a:cs typeface="Arial" pitchFamily="34" charset="0"/>
                <a:hlinkClick r:id="rId3"/>
              </a:rPr>
              <a:t>mjdecorinternational@gmail.com</a:t>
            </a:r>
            <a:endParaRPr lang="en-US" sz="32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r>
              <a:rPr lang="en-US" i="1" dirty="0" smtClean="0"/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+91 98976 48203 </a:t>
            </a:r>
            <a:endParaRPr lang="en-US" i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whatsapp.jpg"/>
          <p:cNvPicPr>
            <a:picLocks noChangeAspect="1"/>
          </p:cNvPicPr>
          <p:nvPr/>
        </p:nvPicPr>
        <p:blipFill>
          <a:blip r:embed="rId4" cstate="print"/>
          <a:srcRect l="26080" t="6886" r="26080" b="6886"/>
          <a:stretch>
            <a:fillRect/>
          </a:stretch>
        </p:blipFill>
        <p:spPr>
          <a:xfrm>
            <a:off x="1016731" y="2714896"/>
            <a:ext cx="533400" cy="53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975" y="4604960"/>
            <a:ext cx="65189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i="1" u="sng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CERAMIC VASES</a:t>
            </a:r>
            <a:endParaRPr lang="en-US" sz="6000" b="1" i="1" u="sng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00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V-1925 A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80" y="209008"/>
            <a:ext cx="8003552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V-1926.jpg"/>
          <p:cNvPicPr>
            <a:picLocks noChangeAspect="1"/>
          </p:cNvPicPr>
          <p:nvPr/>
        </p:nvPicPr>
        <p:blipFill>
          <a:blip r:embed="rId2"/>
          <a:srcRect l="15242" t="6667" r="14590" b="3429"/>
          <a:stretch>
            <a:fillRect/>
          </a:stretch>
        </p:blipFill>
        <p:spPr>
          <a:xfrm>
            <a:off x="195941" y="104504"/>
            <a:ext cx="4219303" cy="6165669"/>
          </a:xfrm>
          <a:prstGeom prst="rect">
            <a:avLst/>
          </a:prstGeom>
        </p:spPr>
      </p:pic>
      <p:pic>
        <p:nvPicPr>
          <p:cNvPr id="4" name="Picture 3" descr="NEV-1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21" y="313512"/>
            <a:ext cx="4226537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1929.jpg"/>
          <p:cNvPicPr>
            <a:picLocks noChangeAspect="1"/>
          </p:cNvPicPr>
          <p:nvPr/>
        </p:nvPicPr>
        <p:blipFill>
          <a:blip r:embed="rId2"/>
          <a:srcRect l="12909" t="9143" r="14431" b="3810"/>
          <a:stretch>
            <a:fillRect/>
          </a:stretch>
        </p:blipFill>
        <p:spPr>
          <a:xfrm>
            <a:off x="130631" y="156753"/>
            <a:ext cx="4232364" cy="5063326"/>
          </a:xfrm>
          <a:prstGeom prst="rect">
            <a:avLst/>
          </a:prstGeom>
        </p:spPr>
      </p:pic>
      <p:pic>
        <p:nvPicPr>
          <p:cNvPr id="3" name="Picture 2" descr="NEV-1930.jpg"/>
          <p:cNvPicPr>
            <a:picLocks noChangeAspect="1"/>
          </p:cNvPicPr>
          <p:nvPr/>
        </p:nvPicPr>
        <p:blipFill>
          <a:blip r:embed="rId3"/>
          <a:srcRect l="13792" t="11619" r="13791" b="3810"/>
          <a:stretch>
            <a:fillRect/>
          </a:stretch>
        </p:blipFill>
        <p:spPr>
          <a:xfrm>
            <a:off x="4428313" y="1188724"/>
            <a:ext cx="45720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1931 A B.jpg"/>
          <p:cNvPicPr>
            <a:picLocks noChangeAspect="1"/>
          </p:cNvPicPr>
          <p:nvPr/>
        </p:nvPicPr>
        <p:blipFill>
          <a:blip r:embed="rId2"/>
          <a:srcRect l="3701" b="2476"/>
          <a:stretch>
            <a:fillRect/>
          </a:stretch>
        </p:blipFill>
        <p:spPr>
          <a:xfrm>
            <a:off x="1384662" y="222072"/>
            <a:ext cx="6152606" cy="6390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015" y="2888957"/>
            <a:ext cx="87591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 for your time…</a:t>
            </a:r>
            <a:endParaRPr lang="en-US" sz="72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73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V-1910 A B.jpg"/>
          <p:cNvPicPr>
            <a:picLocks noChangeAspect="1"/>
          </p:cNvPicPr>
          <p:nvPr/>
        </p:nvPicPr>
        <p:blipFill>
          <a:blip r:embed="rId2"/>
          <a:srcRect l="4793" t="6857" r="9841" b="5143"/>
          <a:stretch>
            <a:fillRect/>
          </a:stretch>
        </p:blipFill>
        <p:spPr>
          <a:xfrm>
            <a:off x="287381" y="182879"/>
            <a:ext cx="5081452" cy="6035040"/>
          </a:xfrm>
          <a:prstGeom prst="rect">
            <a:avLst/>
          </a:prstGeom>
        </p:spPr>
      </p:pic>
      <p:pic>
        <p:nvPicPr>
          <p:cNvPr id="5" name="Picture 4" descr="NEV-1911.jpg"/>
          <p:cNvPicPr>
            <a:picLocks noChangeAspect="1"/>
          </p:cNvPicPr>
          <p:nvPr/>
        </p:nvPicPr>
        <p:blipFill>
          <a:blip r:embed="rId3"/>
          <a:srcRect l="17744" t="2286" r="15593" b="1905"/>
          <a:stretch>
            <a:fillRect/>
          </a:stretch>
        </p:blipFill>
        <p:spPr>
          <a:xfrm>
            <a:off x="6139575" y="169817"/>
            <a:ext cx="2834640" cy="6570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1912.jpg"/>
          <p:cNvPicPr>
            <a:picLocks noChangeAspect="1"/>
          </p:cNvPicPr>
          <p:nvPr/>
        </p:nvPicPr>
        <p:blipFill>
          <a:blip r:embed="rId2"/>
          <a:srcRect l="5606" t="15619" r="8725" b="3238"/>
          <a:stretch>
            <a:fillRect/>
          </a:stretch>
        </p:blipFill>
        <p:spPr>
          <a:xfrm>
            <a:off x="143692" y="156754"/>
            <a:ext cx="3958046" cy="4723047"/>
          </a:xfrm>
          <a:prstGeom prst="rect">
            <a:avLst/>
          </a:prstGeom>
        </p:spPr>
      </p:pic>
      <p:pic>
        <p:nvPicPr>
          <p:cNvPr id="3" name="Picture 2" descr="NEV-1913.jpg"/>
          <p:cNvPicPr>
            <a:picLocks noChangeAspect="1"/>
          </p:cNvPicPr>
          <p:nvPr/>
        </p:nvPicPr>
        <p:blipFill>
          <a:blip r:embed="rId3"/>
          <a:srcRect l="2485" t="10857" r="5065" b="2476"/>
          <a:stretch>
            <a:fillRect/>
          </a:stretch>
        </p:blipFill>
        <p:spPr>
          <a:xfrm>
            <a:off x="4346198" y="1776552"/>
            <a:ext cx="4654109" cy="4924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1914.jpg"/>
          <p:cNvPicPr>
            <a:picLocks noChangeAspect="1"/>
          </p:cNvPicPr>
          <p:nvPr/>
        </p:nvPicPr>
        <p:blipFill>
          <a:blip r:embed="rId2"/>
          <a:srcRect l="2269" t="8952" r="9320" b="2476"/>
          <a:stretch>
            <a:fillRect/>
          </a:stretch>
        </p:blipFill>
        <p:spPr>
          <a:xfrm>
            <a:off x="248197" y="143690"/>
            <a:ext cx="4258492" cy="6074229"/>
          </a:xfrm>
          <a:prstGeom prst="rect">
            <a:avLst/>
          </a:prstGeom>
        </p:spPr>
      </p:pic>
      <p:pic>
        <p:nvPicPr>
          <p:cNvPr id="3" name="Picture 2" descr="NEV-1915.jpg"/>
          <p:cNvPicPr>
            <a:picLocks noChangeAspect="1"/>
          </p:cNvPicPr>
          <p:nvPr/>
        </p:nvPicPr>
        <p:blipFill>
          <a:blip r:embed="rId3"/>
          <a:srcRect l="14349" t="4381" r="10284"/>
          <a:stretch>
            <a:fillRect/>
          </a:stretch>
        </p:blipFill>
        <p:spPr>
          <a:xfrm>
            <a:off x="5721528" y="182879"/>
            <a:ext cx="3148149" cy="6557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1916.jpg"/>
          <p:cNvPicPr>
            <a:picLocks noChangeAspect="1"/>
          </p:cNvPicPr>
          <p:nvPr/>
        </p:nvPicPr>
        <p:blipFill>
          <a:blip r:embed="rId2"/>
          <a:srcRect l="3452" t="10667" r="7520" b="4571"/>
          <a:stretch>
            <a:fillRect/>
          </a:stretch>
        </p:blipFill>
        <p:spPr>
          <a:xfrm>
            <a:off x="117562" y="143692"/>
            <a:ext cx="4452820" cy="5029200"/>
          </a:xfrm>
          <a:prstGeom prst="rect">
            <a:avLst/>
          </a:prstGeom>
        </p:spPr>
      </p:pic>
      <p:pic>
        <p:nvPicPr>
          <p:cNvPr id="3" name="Picture 2" descr="NEV-1917.jpg"/>
          <p:cNvPicPr>
            <a:picLocks noChangeAspect="1"/>
          </p:cNvPicPr>
          <p:nvPr/>
        </p:nvPicPr>
        <p:blipFill>
          <a:blip r:embed="rId3"/>
          <a:srcRect l="2728" t="12571" r="5989" b="6286"/>
          <a:stretch>
            <a:fillRect/>
          </a:stretch>
        </p:blipFill>
        <p:spPr>
          <a:xfrm>
            <a:off x="4598130" y="1867999"/>
            <a:ext cx="4415243" cy="4798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1918 A B C.jpg"/>
          <p:cNvPicPr>
            <a:picLocks noChangeAspect="1"/>
          </p:cNvPicPr>
          <p:nvPr/>
        </p:nvPicPr>
        <p:blipFill>
          <a:blip r:embed="rId2" cstate="print"/>
          <a:srcRect l="3810" t="6476" r="3810"/>
          <a:stretch>
            <a:fillRect/>
          </a:stretch>
        </p:blipFill>
        <p:spPr>
          <a:xfrm>
            <a:off x="143691" y="143688"/>
            <a:ext cx="4583443" cy="3853546"/>
          </a:xfrm>
          <a:prstGeom prst="rect">
            <a:avLst/>
          </a:prstGeom>
        </p:spPr>
      </p:pic>
      <p:pic>
        <p:nvPicPr>
          <p:cNvPr id="3" name="Picture 2" descr="NEV-1927 A B C.jpg"/>
          <p:cNvPicPr>
            <a:picLocks noChangeAspect="1"/>
          </p:cNvPicPr>
          <p:nvPr/>
        </p:nvPicPr>
        <p:blipFill>
          <a:blip r:embed="rId3"/>
          <a:srcRect l="7608" t="4000" r="18530"/>
          <a:stretch>
            <a:fillRect/>
          </a:stretch>
        </p:blipFill>
        <p:spPr>
          <a:xfrm>
            <a:off x="4872448" y="1515300"/>
            <a:ext cx="4088674" cy="5164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V-1919.jpg"/>
          <p:cNvPicPr>
            <a:picLocks noChangeAspect="1"/>
          </p:cNvPicPr>
          <p:nvPr/>
        </p:nvPicPr>
        <p:blipFill>
          <a:blip r:embed="rId2"/>
          <a:srcRect l="17492" t="7048" r="20104" b="2476"/>
          <a:stretch>
            <a:fillRect/>
          </a:stretch>
        </p:blipFill>
        <p:spPr>
          <a:xfrm>
            <a:off x="209006" y="117567"/>
            <a:ext cx="2808514" cy="6204857"/>
          </a:xfrm>
          <a:prstGeom prst="rect">
            <a:avLst/>
          </a:prstGeom>
        </p:spPr>
      </p:pic>
      <p:pic>
        <p:nvPicPr>
          <p:cNvPr id="4" name="Picture 3" descr="NEV-1920 A 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05" y="1267105"/>
            <a:ext cx="5658046" cy="5421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1921.jpg"/>
          <p:cNvPicPr>
            <a:picLocks noChangeAspect="1"/>
          </p:cNvPicPr>
          <p:nvPr/>
        </p:nvPicPr>
        <p:blipFill>
          <a:blip r:embed="rId2"/>
          <a:srcRect l="13967" r="8490"/>
          <a:stretch>
            <a:fillRect/>
          </a:stretch>
        </p:blipFill>
        <p:spPr>
          <a:xfrm>
            <a:off x="169817" y="143693"/>
            <a:ext cx="3095897" cy="6042179"/>
          </a:xfrm>
          <a:prstGeom prst="rect">
            <a:avLst/>
          </a:prstGeom>
        </p:spPr>
      </p:pic>
      <p:pic>
        <p:nvPicPr>
          <p:cNvPr id="3" name="Picture 2" descr="NEV-1922 A B C.jpg"/>
          <p:cNvPicPr>
            <a:picLocks noChangeAspect="1"/>
          </p:cNvPicPr>
          <p:nvPr/>
        </p:nvPicPr>
        <p:blipFill>
          <a:blip r:embed="rId3"/>
          <a:srcRect l="5551" t="6667" r="5763"/>
          <a:stretch>
            <a:fillRect/>
          </a:stretch>
        </p:blipFill>
        <p:spPr>
          <a:xfrm>
            <a:off x="3500864" y="300444"/>
            <a:ext cx="5473337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1923.jpg"/>
          <p:cNvPicPr>
            <a:picLocks noChangeAspect="1"/>
          </p:cNvPicPr>
          <p:nvPr/>
        </p:nvPicPr>
        <p:blipFill>
          <a:blip r:embed="rId2"/>
          <a:srcRect l="13694" t="2667"/>
          <a:stretch>
            <a:fillRect/>
          </a:stretch>
        </p:blipFill>
        <p:spPr>
          <a:xfrm>
            <a:off x="156748" y="143693"/>
            <a:ext cx="3631481" cy="5739877"/>
          </a:xfrm>
          <a:prstGeom prst="rect">
            <a:avLst/>
          </a:prstGeom>
        </p:spPr>
      </p:pic>
      <p:pic>
        <p:nvPicPr>
          <p:cNvPr id="3" name="Picture 2" descr="NEV-1924 A B.jpg"/>
          <p:cNvPicPr>
            <a:picLocks noChangeAspect="1"/>
          </p:cNvPicPr>
          <p:nvPr/>
        </p:nvPicPr>
        <p:blipFill>
          <a:blip r:embed="rId3"/>
          <a:srcRect t="5905"/>
          <a:stretch>
            <a:fillRect/>
          </a:stretch>
        </p:blipFill>
        <p:spPr>
          <a:xfrm>
            <a:off x="4013883" y="1554495"/>
            <a:ext cx="4949133" cy="5120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</TotalTime>
  <Words>18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Merchandiser17</dc:creator>
  <cp:lastModifiedBy>Lenovo</cp:lastModifiedBy>
  <cp:revision>624</cp:revision>
  <cp:lastPrinted>2018-04-02T09:31:08Z</cp:lastPrinted>
  <dcterms:created xsi:type="dcterms:W3CDTF">2017-09-19T12:14:09Z</dcterms:created>
  <dcterms:modified xsi:type="dcterms:W3CDTF">2024-12-20T13:38:30Z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