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2" r:id="rId8"/>
    <p:sldId id="276" r:id="rId9"/>
    <p:sldId id="277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34616" y="2689351"/>
            <a:ext cx="7519034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homme@hommetextil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" y="5063638"/>
            <a:ext cx="1211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00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Calibri Light"/>
                <a:cs typeface="Calibri Light"/>
              </a:rPr>
              <a:t>G</a:t>
            </a:r>
            <a:r>
              <a:rPr sz="2000" spc="-50" dirty="0">
                <a:solidFill>
                  <a:srgbClr val="585858"/>
                </a:solidFill>
                <a:latin typeface="Calibri Light"/>
                <a:cs typeface="Calibri Light"/>
              </a:rPr>
              <a:t>O</a:t>
            </a:r>
            <a:r>
              <a:rPr sz="2000" spc="-35" dirty="0">
                <a:solidFill>
                  <a:srgbClr val="585858"/>
                </a:solidFill>
                <a:latin typeface="Calibri Light"/>
                <a:cs typeface="Calibri Light"/>
              </a:rPr>
              <a:t>V</a:t>
            </a:r>
            <a:r>
              <a:rPr sz="2000" spc="-170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.</a:t>
            </a:r>
            <a:r>
              <a:rPr sz="2000" spc="-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OF</a:t>
            </a:r>
            <a:r>
              <a:rPr sz="200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ND</a:t>
            </a:r>
            <a:r>
              <a:rPr sz="2000" spc="-10" dirty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00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000" spc="-15" dirty="0">
                <a:solidFill>
                  <a:srgbClr val="585858"/>
                </a:solidFill>
                <a:latin typeface="Calibri Light"/>
                <a:cs typeface="Calibri Light"/>
              </a:rPr>
              <a:t>EC</a:t>
            </a:r>
            <a:r>
              <a:rPr sz="2000" spc="-5" dirty="0">
                <a:solidFill>
                  <a:srgbClr val="585858"/>
                </a:solidFill>
                <a:latin typeface="Calibri Light"/>
                <a:cs typeface="Calibri Light"/>
              </a:rPr>
              <a:t>OGNISE</a:t>
            </a: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D</a:t>
            </a:r>
            <a:r>
              <a:rPr sz="2000" spc="1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sz="2000" spc="-135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000" spc="-3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000" spc="-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EXPO</a:t>
            </a:r>
            <a:r>
              <a:rPr sz="2000" spc="-15" dirty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T</a:t>
            </a:r>
            <a:r>
              <a:rPr sz="2000" spc="3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 Light"/>
                <a:cs typeface="Calibri Light"/>
              </a:rPr>
              <a:t>HOU</a:t>
            </a:r>
            <a:r>
              <a:rPr sz="2000" dirty="0">
                <a:solidFill>
                  <a:srgbClr val="585858"/>
                </a:solidFill>
                <a:latin typeface="Calibri Light"/>
                <a:cs typeface="Calibri Light"/>
              </a:rPr>
              <a:t>SE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2695528"/>
            <a:ext cx="12192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299845" algn="l"/>
              </a:tabLst>
            </a:pPr>
            <a:r>
              <a:rPr lang="en-IN" spc="-55" dirty="0"/>
              <a:t>HOMME TEXTILE</a:t>
            </a:r>
            <a:endParaRPr spc="-1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4A192-CFD2-8498-270B-D8A1E77C5DAC}"/>
              </a:ext>
            </a:extLst>
          </p:cNvPr>
          <p:cNvSpPr txBox="1"/>
          <p:nvPr/>
        </p:nvSpPr>
        <p:spPr>
          <a:xfrm>
            <a:off x="38100" y="6310928"/>
            <a:ext cx="1211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/>
              <a:t>https://hommetextile.com/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1B4A4-3E2A-B53E-8BBC-CC2AB8B0C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160" y="531808"/>
            <a:ext cx="9451680" cy="43274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42" y="384576"/>
            <a:ext cx="1981353" cy="4290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71800" y="1475109"/>
            <a:ext cx="4724400" cy="4011291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20065" indent="48260" algn="just">
              <a:lnSpc>
                <a:spcPct val="78600"/>
              </a:lnSpc>
              <a:spcBef>
                <a:spcPts val="560"/>
              </a:spcBef>
            </a:pPr>
            <a:r>
              <a:rPr spc="-40" dirty="0">
                <a:cs typeface="Calibri"/>
              </a:rPr>
              <a:t>At </a:t>
            </a:r>
            <a:r>
              <a:rPr lang="en-IN" u="heavy" spc="-25" dirty="0">
                <a:uFill>
                  <a:solidFill>
                    <a:srgbClr val="000000"/>
                  </a:solidFill>
                </a:uFill>
                <a:cs typeface="Calibri"/>
              </a:rPr>
              <a:t>HOMME TEXTILE</a:t>
            </a:r>
            <a:r>
              <a:rPr spc="-15" dirty="0">
                <a:cs typeface="Calibri"/>
              </a:rPr>
              <a:t>,</a:t>
            </a:r>
            <a:r>
              <a:rPr spc="-10" dirty="0">
                <a:cs typeface="Calibri"/>
              </a:rPr>
              <a:t> </a:t>
            </a:r>
            <a:r>
              <a:rPr spc="-20" dirty="0">
                <a:cs typeface="Calibri"/>
              </a:rPr>
              <a:t>we </a:t>
            </a:r>
            <a:r>
              <a:rPr spc="-25" dirty="0">
                <a:cs typeface="Calibri"/>
              </a:rPr>
              <a:t>create </a:t>
            </a:r>
            <a:r>
              <a:rPr spc="-10" dirty="0">
                <a:cs typeface="Calibri"/>
              </a:rPr>
              <a:t>complete </a:t>
            </a:r>
            <a:r>
              <a:rPr spc="-5" dirty="0">
                <a:cs typeface="Calibri"/>
              </a:rPr>
              <a:t>home </a:t>
            </a:r>
            <a:r>
              <a:rPr spc="-10" dirty="0">
                <a:cs typeface="Calibri"/>
              </a:rPr>
              <a:t>decor </a:t>
            </a:r>
            <a:r>
              <a:rPr spc="-395" dirty="0">
                <a:cs typeface="Calibri"/>
              </a:rPr>
              <a:t> </a:t>
            </a:r>
            <a:r>
              <a:rPr spc="-5" dirty="0">
                <a:cs typeface="Calibri"/>
              </a:rPr>
              <a:t>solutions</a:t>
            </a:r>
            <a:r>
              <a:rPr spc="305" dirty="0">
                <a:cs typeface="Calibri"/>
              </a:rPr>
              <a:t> </a:t>
            </a:r>
            <a:r>
              <a:rPr spc="-10" dirty="0">
                <a:cs typeface="Calibri"/>
              </a:rPr>
              <a:t>from</a:t>
            </a:r>
            <a:r>
              <a:rPr dirty="0">
                <a:cs typeface="Calibri"/>
              </a:rPr>
              <a:t> </a:t>
            </a:r>
            <a:r>
              <a:rPr spc="-10" dirty="0">
                <a:cs typeface="Calibri"/>
              </a:rPr>
              <a:t>outdoor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to</a:t>
            </a:r>
            <a:r>
              <a:rPr dirty="0">
                <a:cs typeface="Calibri"/>
              </a:rPr>
              <a:t> </a:t>
            </a:r>
            <a:r>
              <a:rPr spc="-30" dirty="0">
                <a:cs typeface="Calibri"/>
              </a:rPr>
              <a:t>indoor.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Including</a:t>
            </a:r>
            <a:r>
              <a:rPr lang="en-US" spc="7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Cushions,</a:t>
            </a:r>
            <a:r>
              <a:rPr lang="en-US" spc="-20" dirty="0">
                <a:cs typeface="Calibri"/>
              </a:rPr>
              <a:t> </a:t>
            </a:r>
            <a:r>
              <a:rPr lang="en-US" spc="15" dirty="0">
                <a:cs typeface="Calibri"/>
              </a:rPr>
              <a:t>Rugs, Carpets &amp;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Bathmats</a:t>
            </a:r>
            <a:r>
              <a:rPr spc="-10" dirty="0">
                <a:cs typeface="Calibri"/>
              </a:rPr>
              <a:t>.</a:t>
            </a:r>
            <a:endParaRPr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dirty="0">
              <a:cs typeface="Calibri"/>
            </a:endParaRPr>
          </a:p>
          <a:p>
            <a:pPr marL="12700" marR="93345" algn="just">
              <a:lnSpc>
                <a:spcPct val="78700"/>
              </a:lnSpc>
            </a:pPr>
            <a:r>
              <a:rPr dirty="0">
                <a:cs typeface="Calibri"/>
              </a:rPr>
              <a:t>Our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collection</a:t>
            </a:r>
            <a:r>
              <a:rPr spc="25" dirty="0">
                <a:cs typeface="Calibri"/>
              </a:rPr>
              <a:t> </a:t>
            </a:r>
            <a:r>
              <a:rPr spc="-25" dirty="0">
                <a:cs typeface="Calibri"/>
              </a:rPr>
              <a:t>features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an</a:t>
            </a:r>
            <a:r>
              <a:rPr spc="10" dirty="0">
                <a:cs typeface="Calibri"/>
              </a:rPr>
              <a:t> </a:t>
            </a:r>
            <a:r>
              <a:rPr spc="-25" dirty="0">
                <a:cs typeface="Calibri"/>
              </a:rPr>
              <a:t>exclusive</a:t>
            </a:r>
            <a:r>
              <a:rPr spc="40" dirty="0">
                <a:cs typeface="Calibri"/>
              </a:rPr>
              <a:t> </a:t>
            </a:r>
            <a:r>
              <a:rPr spc="-5" dirty="0">
                <a:cs typeface="Calibri"/>
              </a:rPr>
              <a:t>design</a:t>
            </a:r>
            <a:r>
              <a:rPr spc="25" dirty="0">
                <a:cs typeface="Calibri"/>
              </a:rPr>
              <a:t> </a:t>
            </a:r>
            <a:r>
              <a:rPr spc="-20" dirty="0">
                <a:cs typeface="Calibri"/>
              </a:rPr>
              <a:t>to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enhance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the </a:t>
            </a:r>
            <a:r>
              <a:rPr spc="5" dirty="0">
                <a:cs typeface="Calibri"/>
              </a:rPr>
              <a:t> </a:t>
            </a:r>
            <a:r>
              <a:rPr spc="-5" dirty="0">
                <a:cs typeface="Calibri"/>
              </a:rPr>
              <a:t>beauty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of</a:t>
            </a:r>
            <a:r>
              <a:rPr spc="-35" dirty="0">
                <a:cs typeface="Calibri"/>
              </a:rPr>
              <a:t> </a:t>
            </a:r>
            <a:r>
              <a:rPr spc="-10" dirty="0">
                <a:cs typeface="Calibri"/>
              </a:rPr>
              <a:t>your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dream</a:t>
            </a:r>
            <a:r>
              <a:rPr dirty="0">
                <a:cs typeface="Calibri"/>
              </a:rPr>
              <a:t> </a:t>
            </a:r>
            <a:r>
              <a:rPr spc="-5" dirty="0">
                <a:cs typeface="Calibri"/>
              </a:rPr>
              <a:t>home.</a:t>
            </a:r>
            <a:r>
              <a:rPr spc="-10" dirty="0">
                <a:cs typeface="Calibri"/>
              </a:rPr>
              <a:t> Each</a:t>
            </a:r>
            <a:r>
              <a:rPr spc="25" dirty="0">
                <a:cs typeface="Calibri"/>
              </a:rPr>
              <a:t> </a:t>
            </a:r>
            <a:r>
              <a:rPr spc="-10" dirty="0">
                <a:cs typeface="Calibri"/>
              </a:rPr>
              <a:t>product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is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made</a:t>
            </a:r>
            <a:r>
              <a:rPr spc="15" dirty="0">
                <a:cs typeface="Calibri"/>
              </a:rPr>
              <a:t> </a:t>
            </a:r>
            <a:r>
              <a:rPr spc="-20" dirty="0">
                <a:cs typeface="Calibri"/>
              </a:rPr>
              <a:t>to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give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an </a:t>
            </a:r>
            <a:r>
              <a:rPr spc="-395" dirty="0">
                <a:cs typeface="Calibri"/>
              </a:rPr>
              <a:t> </a:t>
            </a:r>
            <a:r>
              <a:rPr spc="-25" dirty="0">
                <a:cs typeface="Calibri"/>
              </a:rPr>
              <a:t>extra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visual</a:t>
            </a:r>
            <a:r>
              <a:rPr spc="10" dirty="0">
                <a:cs typeface="Calibri"/>
              </a:rPr>
              <a:t> </a:t>
            </a:r>
            <a:r>
              <a:rPr spc="-20" dirty="0">
                <a:cs typeface="Calibri"/>
              </a:rPr>
              <a:t>to</a:t>
            </a:r>
            <a:r>
              <a:rPr spc="35" dirty="0">
                <a:cs typeface="Calibri"/>
              </a:rPr>
              <a:t> </a:t>
            </a:r>
            <a:r>
              <a:rPr spc="-25" dirty="0">
                <a:cs typeface="Calibri"/>
              </a:rPr>
              <a:t>attract</a:t>
            </a:r>
            <a:r>
              <a:rPr spc="25" dirty="0">
                <a:cs typeface="Calibri"/>
              </a:rPr>
              <a:t> </a:t>
            </a:r>
            <a:r>
              <a:rPr spc="-10" dirty="0">
                <a:cs typeface="Calibri"/>
              </a:rPr>
              <a:t>eyes.</a:t>
            </a:r>
            <a:r>
              <a:rPr spc="-55" dirty="0">
                <a:cs typeface="Calibri"/>
              </a:rPr>
              <a:t> </a:t>
            </a:r>
            <a:r>
              <a:rPr spc="-5" dirty="0">
                <a:cs typeface="Calibri"/>
              </a:rPr>
              <a:t>Our</a:t>
            </a:r>
            <a:r>
              <a:rPr dirty="0">
                <a:cs typeface="Calibri"/>
              </a:rPr>
              <a:t> </a:t>
            </a:r>
            <a:r>
              <a:rPr spc="-10" dirty="0">
                <a:cs typeface="Calibri"/>
              </a:rPr>
              <a:t>products</a:t>
            </a:r>
            <a:r>
              <a:rPr dirty="0">
                <a:cs typeface="Calibri"/>
              </a:rPr>
              <a:t> </a:t>
            </a:r>
            <a:r>
              <a:rPr spc="-5" dirty="0">
                <a:cs typeface="Calibri"/>
              </a:rPr>
              <a:t>fuses</a:t>
            </a:r>
            <a:r>
              <a:rPr spc="10" dirty="0">
                <a:cs typeface="Calibri"/>
              </a:rPr>
              <a:t> </a:t>
            </a:r>
            <a:r>
              <a:rPr spc="-20" dirty="0">
                <a:cs typeface="Calibri"/>
              </a:rPr>
              <a:t>diligent </a:t>
            </a:r>
            <a:r>
              <a:rPr spc="-15" dirty="0">
                <a:cs typeface="Calibri"/>
              </a:rPr>
              <a:t> </a:t>
            </a:r>
            <a:r>
              <a:rPr spc="-10" dirty="0">
                <a:cs typeface="Calibri"/>
              </a:rPr>
              <a:t>craftsmanship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with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modern</a:t>
            </a:r>
            <a:r>
              <a:rPr spc="5" dirty="0">
                <a:cs typeface="Calibri"/>
              </a:rPr>
              <a:t> </a:t>
            </a:r>
            <a:r>
              <a:rPr spc="-5" dirty="0">
                <a:cs typeface="Calibri"/>
              </a:rPr>
              <a:t>style.</a:t>
            </a:r>
            <a:endParaRPr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dirty="0">
              <a:cs typeface="Calibri"/>
            </a:endParaRPr>
          </a:p>
          <a:p>
            <a:pPr marL="83820" marR="160655" algn="just">
              <a:lnSpc>
                <a:spcPct val="78600"/>
              </a:lnSpc>
              <a:spcBef>
                <a:spcPts val="5"/>
              </a:spcBef>
            </a:pPr>
            <a:r>
              <a:rPr spc="-10" dirty="0">
                <a:cs typeface="Calibri"/>
              </a:rPr>
              <a:t>They </a:t>
            </a:r>
            <a:r>
              <a:rPr spc="-15" dirty="0">
                <a:cs typeface="Calibri"/>
              </a:rPr>
              <a:t>are created </a:t>
            </a:r>
            <a:r>
              <a:rPr spc="-5" dirty="0">
                <a:cs typeface="Calibri"/>
              </a:rPr>
              <a:t>with classic </a:t>
            </a:r>
            <a:r>
              <a:rPr dirty="0">
                <a:cs typeface="Calibri"/>
              </a:rPr>
              <a:t>hand </a:t>
            </a:r>
            <a:r>
              <a:rPr spc="-10" dirty="0">
                <a:cs typeface="Calibri"/>
              </a:rPr>
              <a:t>weaving techniques </a:t>
            </a:r>
            <a:r>
              <a:rPr dirty="0">
                <a:cs typeface="Calibri"/>
              </a:rPr>
              <a:t>and </a:t>
            </a:r>
            <a:r>
              <a:rPr spc="-395" dirty="0">
                <a:cs typeface="Calibri"/>
              </a:rPr>
              <a:t> </a:t>
            </a:r>
            <a:r>
              <a:rPr spc="-5" dirty="0">
                <a:cs typeface="Calibri"/>
              </a:rPr>
              <a:t>modern </a:t>
            </a:r>
            <a:r>
              <a:rPr dirty="0">
                <a:cs typeface="Calibri"/>
              </a:rPr>
              <a:t>artful </a:t>
            </a:r>
            <a:r>
              <a:rPr spc="-5" dirty="0">
                <a:cs typeface="Calibri"/>
              </a:rPr>
              <a:t>accents </a:t>
            </a:r>
            <a:r>
              <a:rPr spc="-20" dirty="0">
                <a:cs typeface="Calibri"/>
              </a:rPr>
              <a:t>to </a:t>
            </a:r>
            <a:r>
              <a:rPr spc="-15" dirty="0">
                <a:cs typeface="Calibri"/>
              </a:rPr>
              <a:t>recite </a:t>
            </a:r>
            <a:r>
              <a:rPr dirty="0">
                <a:cs typeface="Calibri"/>
              </a:rPr>
              <a:t>a </a:t>
            </a:r>
            <a:r>
              <a:rPr spc="-5" dirty="0">
                <a:cs typeface="Calibri"/>
              </a:rPr>
              <a:t>tale that </a:t>
            </a:r>
            <a:r>
              <a:rPr dirty="0">
                <a:cs typeface="Calibri"/>
              </a:rPr>
              <a:t>is both </a:t>
            </a:r>
            <a:r>
              <a:rPr spc="-5" dirty="0">
                <a:cs typeface="Calibri"/>
              </a:rPr>
              <a:t>timeless </a:t>
            </a:r>
            <a:r>
              <a:rPr dirty="0">
                <a:cs typeface="Calibri"/>
              </a:rPr>
              <a:t> and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personal.</a:t>
            </a:r>
            <a:endParaRPr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dirty="0">
              <a:cs typeface="Calibri"/>
            </a:endParaRPr>
          </a:p>
          <a:p>
            <a:pPr marL="83820" marR="280035" algn="just">
              <a:lnSpc>
                <a:spcPct val="78600"/>
              </a:lnSpc>
            </a:pPr>
            <a:r>
              <a:rPr spc="-5" dirty="0">
                <a:cs typeface="Calibri"/>
              </a:rPr>
              <a:t>Fibers we </a:t>
            </a:r>
            <a:r>
              <a:rPr dirty="0">
                <a:cs typeface="Calibri"/>
              </a:rPr>
              <a:t>used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- </a:t>
            </a:r>
            <a:r>
              <a:rPr spc="-10" dirty="0">
                <a:cs typeface="Calibri"/>
              </a:rPr>
              <a:t>Cotton, </a:t>
            </a:r>
            <a:r>
              <a:rPr spc="-45" dirty="0">
                <a:cs typeface="Calibri"/>
              </a:rPr>
              <a:t>PET, </a:t>
            </a:r>
            <a:r>
              <a:rPr spc="-15" dirty="0">
                <a:cs typeface="Calibri"/>
              </a:rPr>
              <a:t>Wool, </a:t>
            </a:r>
            <a:r>
              <a:rPr spc="-5" dirty="0">
                <a:cs typeface="Calibri"/>
              </a:rPr>
              <a:t>Micro </a:t>
            </a:r>
            <a:r>
              <a:rPr spc="-25" dirty="0">
                <a:cs typeface="Calibri"/>
              </a:rPr>
              <a:t>polyester, </a:t>
            </a:r>
            <a:r>
              <a:rPr spc="-10" dirty="0">
                <a:cs typeface="Calibri"/>
              </a:rPr>
              <a:t>Jute.</a:t>
            </a:r>
            <a:endParaRPr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45" y="0"/>
            <a:ext cx="4162805" cy="6857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1A331E-897E-3CF7-9718-14C1B38CB5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2200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402138-91D6-78DC-2720-0A8C91498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698"/>
            <a:ext cx="2331547" cy="2789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9D49F1-1192-DD44-EF74-43227A7D2D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01497"/>
            <a:ext cx="2362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81400" y="0"/>
            <a:ext cx="533399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7775" algn="l"/>
              </a:tabLst>
            </a:pPr>
            <a:r>
              <a:rPr sz="3200" b="0" u="heavy" spc="6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</a:t>
            </a:r>
            <a:r>
              <a:rPr sz="3200" b="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3200" b="0" u="heavy" spc="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200" b="0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b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200" b="0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RU</a:t>
            </a:r>
            <a:r>
              <a:rPr sz="3200" b="0" u="heavy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3200" b="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lang="en-US" sz="3200" b="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TEXTURED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580+ Jute Rug Stock Photos, Pictures &amp; Royalty-Free Images ...">
            <a:extLst>
              <a:ext uri="{FF2B5EF4-FFF2-40B4-BE49-F238E27FC236}">
                <a16:creationId xmlns:a16="http://schemas.microsoft.com/office/drawing/2014/main" id="{DBA8CD43-CFBD-000D-3740-8B6ED309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3" y="609597"/>
            <a:ext cx="3166677" cy="29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ute Loop Texture">
            <a:extLst>
              <a:ext uri="{FF2B5EF4-FFF2-40B4-BE49-F238E27FC236}">
                <a16:creationId xmlns:a16="http://schemas.microsoft.com/office/drawing/2014/main" id="{F099F989-E417-E228-B16B-1986C74A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67" y="632664"/>
            <a:ext cx="3133033" cy="29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t image 1 for Chunky Wool Jute Rug">
            <a:extLst>
              <a:ext uri="{FF2B5EF4-FFF2-40B4-BE49-F238E27FC236}">
                <a16:creationId xmlns:a16="http://schemas.microsoft.com/office/drawing/2014/main" id="{AF1EFB50-B257-86B2-BE6D-8C669E8B0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5994" y="632664"/>
            <a:ext cx="3394006" cy="29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64D3134-CAA0-47ED-A20E-E01BA013E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08632" y="3677322"/>
            <a:ext cx="3091633" cy="31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urya Boucle BUL-2302 Cottage Hand Woven Area Rugs">
            <a:extLst>
              <a:ext uri="{FF2B5EF4-FFF2-40B4-BE49-F238E27FC236}">
                <a16:creationId xmlns:a16="http://schemas.microsoft.com/office/drawing/2014/main" id="{6DCE9A73-FA34-AC08-2A81-EBC0B4B2A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4682" y="3677691"/>
            <a:ext cx="3090985" cy="309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odern handmade natural jute rug.">
            <a:extLst>
              <a:ext uri="{FF2B5EF4-FFF2-40B4-BE49-F238E27FC236}">
                <a16:creationId xmlns:a16="http://schemas.microsoft.com/office/drawing/2014/main" id="{86251017-7D05-445A-7EF1-BE1004D01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1171" y="3703735"/>
            <a:ext cx="3394006" cy="30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00" y="0"/>
            <a:ext cx="568080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17725" algn="l"/>
              </a:tabLst>
            </a:pPr>
            <a:r>
              <a:rPr sz="3200" b="0" u="heavy" spc="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sz="3200" b="0" u="heavy" spc="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200" b="0" u="heavy" spc="3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200" b="0" u="heavy" spc="2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200" b="0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200" b="0" u="heavy" spc="3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b="0" u="heavy" spc="-3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200" b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200" b="0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RU</a:t>
            </a:r>
            <a:r>
              <a:rPr sz="3200" b="0" u="heavy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3200" b="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lang="en-US" sz="3200" b="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&amp; BASKET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A143C6-622B-DF5C-5EB5-A65107EC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4" y="609600"/>
            <a:ext cx="392789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nival Rugs">
            <a:extLst>
              <a:ext uri="{FF2B5EF4-FFF2-40B4-BE49-F238E27FC236}">
                <a16:creationId xmlns:a16="http://schemas.microsoft.com/office/drawing/2014/main" id="{89E729E3-14B3-8CE4-D1C8-FF682F41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31" y="609601"/>
            <a:ext cx="3564269" cy="34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F750374-EDE3-A726-6F05-8240BB60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"/>
            <a:ext cx="4572000" cy="34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9EBB3C1-40AC-3BFC-EF1A-68DDF700E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63"/>
          <a:stretch/>
        </p:blipFill>
        <p:spPr bwMode="auto">
          <a:xfrm>
            <a:off x="4055731" y="4095596"/>
            <a:ext cx="3564269" cy="23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0597957-EC59-84E7-503D-11A39DCFE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5335" y="4095595"/>
            <a:ext cx="2166301" cy="23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630A1E5-3433-EBF6-6E38-A933C50B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81636" y="4095594"/>
            <a:ext cx="2410364" cy="236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9976" y="96520"/>
            <a:ext cx="63449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8265" algn="l"/>
                <a:tab pos="2752725" algn="l"/>
                <a:tab pos="5210175" algn="l"/>
              </a:tabLst>
            </a:pPr>
            <a:r>
              <a:rPr lang="en-IN" sz="3200" b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WOVEN  </a:t>
            </a:r>
            <a:r>
              <a:rPr sz="3200" b="0" u="heavy" spc="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200" b="0" u="heavy" spc="3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b="0" u="heavy" spc="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3200" b="0" u="heavy" spc="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200" b="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3200" b="0" u="heavy" spc="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200" b="0" u="heavy" spc="3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b="0" u="heavy" spc="-3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lang="en-IN" sz="3200" b="0" u="heavy" spc="-3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sz="3200" b="0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RU</a:t>
            </a:r>
            <a:r>
              <a:rPr sz="3200" b="0" u="heavy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3200" b="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F1BDC-963A-F833-46A5-4B06D4EA9E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058379" y="983221"/>
            <a:ext cx="2873960" cy="26706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C94097-A5D2-8A81-B347-14EB2F1A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8983"/>
            <a:ext cx="2881376" cy="2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kefit Printed Dhurrie Multi Colour Dastakaar With Tussles">
            <a:extLst>
              <a:ext uri="{FF2B5EF4-FFF2-40B4-BE49-F238E27FC236}">
                <a16:creationId xmlns:a16="http://schemas.microsoft.com/office/drawing/2014/main" id="{45707833-D428-E5F7-5C2C-40764B4BB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9975" y="838200"/>
            <a:ext cx="3050059" cy="2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751EF48D-9E58-C480-093F-267B7D026E7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 rot="5400000">
            <a:off x="971028" y="3027933"/>
            <a:ext cx="2782343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1D3289-DA58-B4C0-265C-79650CF94E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929930" y="722054"/>
            <a:ext cx="2866543" cy="3200401"/>
          </a:xfrm>
          <a:prstGeom prst="rect">
            <a:avLst/>
          </a:prstGeom>
        </p:spPr>
      </p:pic>
      <p:pic>
        <p:nvPicPr>
          <p:cNvPr id="1034" name="Picture 10" descr="Wakefit Printed Dhurrie Multi Colour Kilim With Tussles">
            <a:extLst>
              <a:ext uri="{FF2B5EF4-FFF2-40B4-BE49-F238E27FC236}">
                <a16:creationId xmlns:a16="http://schemas.microsoft.com/office/drawing/2014/main" id="{579019DF-6EDE-13A5-4615-4762CB6B6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972300" y="4229099"/>
            <a:ext cx="2743199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vid Visions Area Rug">
            <a:extLst>
              <a:ext uri="{FF2B5EF4-FFF2-40B4-BE49-F238E27FC236}">
                <a16:creationId xmlns:a16="http://schemas.microsoft.com/office/drawing/2014/main" id="{71914286-49F1-614D-2E57-DAC46EBD5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7115" y="3733800"/>
            <a:ext cx="30704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B269126A-4B61-8DB0-BC06-5D996756A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26243" y="3733798"/>
            <a:ext cx="271175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E8806-9BEF-402A-ECBC-76961C7A08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152400"/>
            <a:ext cx="8823395" cy="6096000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DBB84F05-1AEB-D99D-5B51-56B0C3120893}"/>
              </a:ext>
            </a:extLst>
          </p:cNvPr>
          <p:cNvSpPr txBox="1"/>
          <p:nvPr/>
        </p:nvSpPr>
        <p:spPr>
          <a:xfrm>
            <a:off x="5867400" y="6400800"/>
            <a:ext cx="1045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5" dirty="0">
                <a:latin typeface="Comic Sans MS"/>
                <a:cs typeface="Comic Sans MS"/>
              </a:rPr>
              <a:t>HTW-0105</a:t>
            </a:r>
            <a:endParaRPr sz="1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A03EF-FECA-17CD-A4C5-37B492ECD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52400"/>
            <a:ext cx="3270918" cy="3045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88414-1AA7-9B55-78B0-3C789B1371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073" y="228600"/>
            <a:ext cx="3352800" cy="2884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E5A8F-0D8E-9DB2-D97D-3FDC1542A5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59" y="3621424"/>
            <a:ext cx="3352800" cy="2961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A2E65-A2AE-EC23-6805-6668E976B3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4140" y="221226"/>
            <a:ext cx="3212599" cy="2791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9CB005-7F6E-96FC-6ED2-E6B9CF01E6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514" y="3355710"/>
            <a:ext cx="3352800" cy="3237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C37517-76FB-E963-AFB0-2349ACEC13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8404" y="3505200"/>
            <a:ext cx="3412056" cy="3206468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D3E17F5B-EEDF-4D0F-D4B6-6A43B722FAE3}"/>
              </a:ext>
            </a:extLst>
          </p:cNvPr>
          <p:cNvSpPr txBox="1"/>
          <p:nvPr/>
        </p:nvSpPr>
        <p:spPr>
          <a:xfrm>
            <a:off x="1646254" y="3240405"/>
            <a:ext cx="1045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5" dirty="0">
                <a:latin typeface="Comic Sans MS"/>
                <a:cs typeface="Comic Sans MS"/>
              </a:rPr>
              <a:t>HTC-0108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CF5B1205-B8C2-D19E-A931-D11C5A14DE1B}"/>
              </a:ext>
            </a:extLst>
          </p:cNvPr>
          <p:cNvSpPr txBox="1"/>
          <p:nvPr/>
        </p:nvSpPr>
        <p:spPr>
          <a:xfrm>
            <a:off x="5645868" y="3155310"/>
            <a:ext cx="1045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5" dirty="0">
                <a:latin typeface="Comic Sans MS"/>
                <a:cs typeface="Comic Sans MS"/>
              </a:rPr>
              <a:t>HTC-0109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8B9A3468-E201-375C-54CF-EC9653D45092}"/>
              </a:ext>
            </a:extLst>
          </p:cNvPr>
          <p:cNvSpPr txBox="1"/>
          <p:nvPr/>
        </p:nvSpPr>
        <p:spPr>
          <a:xfrm>
            <a:off x="9796137" y="3042915"/>
            <a:ext cx="1045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5" dirty="0">
                <a:latin typeface="Comic Sans MS"/>
                <a:cs typeface="Comic Sans MS"/>
              </a:rPr>
              <a:t>HTC-0111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6B803603-84D4-342A-EE05-CD25F645BA18}"/>
              </a:ext>
            </a:extLst>
          </p:cNvPr>
          <p:cNvSpPr txBox="1"/>
          <p:nvPr/>
        </p:nvSpPr>
        <p:spPr>
          <a:xfrm>
            <a:off x="1646254" y="6569102"/>
            <a:ext cx="1045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5" dirty="0">
                <a:latin typeface="Comic Sans MS"/>
                <a:cs typeface="Comic Sans MS"/>
              </a:rPr>
              <a:t>HTC-0110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725267A6-A64D-1686-8868-1B0A97086807}"/>
              </a:ext>
            </a:extLst>
          </p:cNvPr>
          <p:cNvSpPr txBox="1"/>
          <p:nvPr/>
        </p:nvSpPr>
        <p:spPr>
          <a:xfrm>
            <a:off x="5552199" y="6569102"/>
            <a:ext cx="1045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5" dirty="0">
                <a:latin typeface="Comic Sans MS"/>
                <a:cs typeface="Comic Sans MS"/>
              </a:rPr>
              <a:t>HTC-0114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6E436FF7-3E73-426A-F446-54FCB2E2C7EB}"/>
              </a:ext>
            </a:extLst>
          </p:cNvPr>
          <p:cNvSpPr txBox="1"/>
          <p:nvPr/>
        </p:nvSpPr>
        <p:spPr>
          <a:xfrm>
            <a:off x="9796137" y="6569102"/>
            <a:ext cx="1045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5" dirty="0">
                <a:latin typeface="Comic Sans MS"/>
                <a:cs typeface="Comic Sans MS"/>
              </a:rPr>
              <a:t>HTC-0112</a:t>
            </a:r>
            <a:endParaRPr sz="1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9506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2999"/>
            <a:ext cx="4724400" cy="4393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798"/>
            <a:ext cx="4800600" cy="4545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1755" y="75183"/>
            <a:ext cx="20396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i="1" u="heavy" spc="-6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</a:t>
            </a:r>
            <a:r>
              <a:rPr sz="4400" b="0" i="1" u="heavy" spc="-5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4400" b="0" i="1" u="heavy" spc="-7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tac</a:t>
            </a:r>
            <a:r>
              <a:rPr sz="4400" b="0" i="1" u="heavy" spc="-819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4400" b="0" i="1" u="heavy" spc="-5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4400" b="0" i="1" u="heavy" spc="-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Us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051" y="1382201"/>
            <a:ext cx="4232149" cy="123367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65" dirty="0">
                <a:latin typeface="Calibri"/>
                <a:cs typeface="Calibri"/>
              </a:rPr>
              <a:t>Mr.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lang="en-IN" sz="2000" b="1" spc="-15" dirty="0">
                <a:latin typeface="Calibri"/>
                <a:cs typeface="Calibri"/>
              </a:rPr>
              <a:t>ANSHU SINGLA </a:t>
            </a:r>
            <a:r>
              <a:rPr sz="2000" b="1" spc="-15" dirty="0">
                <a:latin typeface="Calibri"/>
                <a:cs typeface="Calibri"/>
              </a:rPr>
              <a:t>(DIRECTOR)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latin typeface="Calibri Light"/>
                <a:cs typeface="Calibri Light"/>
              </a:rPr>
              <a:t>INDIA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MOB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: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+</a:t>
            </a:r>
            <a:r>
              <a:rPr lang="en-IN" sz="1800" spc="-5" dirty="0">
                <a:latin typeface="Calibri Light"/>
                <a:cs typeface="Calibri Light"/>
              </a:rPr>
              <a:t>91-8685999989</a:t>
            </a:r>
            <a:endParaRPr sz="18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 Light"/>
                <a:cs typeface="Calibri Light"/>
              </a:rPr>
              <a:t>Email</a:t>
            </a:r>
            <a:r>
              <a:rPr lang="en-IN" spc="-5" dirty="0">
                <a:latin typeface="Calibri Light"/>
                <a:cs typeface="Calibri Light"/>
              </a:rPr>
              <a:t>: </a:t>
            </a:r>
            <a:r>
              <a:rPr lang="en-IN" spc="-10" dirty="0">
                <a:latin typeface="Calibri Light"/>
                <a:cs typeface="Calibri Light"/>
              </a:rPr>
              <a:t>info@hommetextile.com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IN" sz="1800" spc="-10" dirty="0">
                <a:latin typeface="Calibri Light"/>
                <a:cs typeface="Calibri Light"/>
              </a:rPr>
              <a:t>            </a:t>
            </a:r>
            <a:r>
              <a:rPr lang="en-IN" sz="1800" u="sng" spc="-10" dirty="0">
                <a:latin typeface="Calibri Light"/>
                <a:cs typeface="Calibri Light"/>
              </a:rPr>
              <a:t>homme@hommetextile.com</a:t>
            </a:r>
            <a:endParaRPr sz="1800" u="sng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051" y="2814573"/>
            <a:ext cx="4155949" cy="122854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b="1" spc="-55" dirty="0">
                <a:latin typeface="Calibri"/>
                <a:cs typeface="Calibri"/>
              </a:rPr>
              <a:t>Mr.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lang="en-IN" b="1" spc="-10" dirty="0">
                <a:latin typeface="Calibri"/>
                <a:cs typeface="Calibri"/>
              </a:rPr>
              <a:t>PANKAJ SINGLA</a:t>
            </a:r>
            <a:endParaRPr lang="en-US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1800" spc="-5" dirty="0">
                <a:latin typeface="Calibri Light"/>
                <a:cs typeface="Calibri Light"/>
              </a:rPr>
              <a:t>INDIA</a:t>
            </a:r>
            <a:r>
              <a:rPr lang="en-US" sz="1800" spc="-25" dirty="0">
                <a:latin typeface="Calibri Light"/>
                <a:cs typeface="Calibri Light"/>
              </a:rPr>
              <a:t> </a:t>
            </a:r>
            <a:r>
              <a:rPr lang="en-US" sz="1800" dirty="0">
                <a:latin typeface="Calibri Light"/>
                <a:cs typeface="Calibri Light"/>
              </a:rPr>
              <a:t>MOB</a:t>
            </a:r>
            <a:r>
              <a:rPr lang="en-US" sz="1800" spc="-10" dirty="0">
                <a:latin typeface="Calibri Light"/>
                <a:cs typeface="Calibri Light"/>
              </a:rPr>
              <a:t> </a:t>
            </a:r>
            <a:r>
              <a:rPr lang="en-US" sz="1800" dirty="0">
                <a:latin typeface="Calibri Light"/>
                <a:cs typeface="Calibri Light"/>
              </a:rPr>
              <a:t>:</a:t>
            </a:r>
            <a:r>
              <a:rPr lang="en-US" sz="1800" spc="-15" dirty="0">
                <a:latin typeface="Calibri Light"/>
                <a:cs typeface="Calibri Light"/>
              </a:rPr>
              <a:t> </a:t>
            </a:r>
            <a:r>
              <a:rPr lang="en-US" sz="1800" spc="-5" dirty="0">
                <a:latin typeface="Calibri Light"/>
                <a:cs typeface="Calibri Light"/>
              </a:rPr>
              <a:t>+91 8059114803</a:t>
            </a:r>
            <a:endParaRPr lang="en-US" sz="18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 Light"/>
                <a:cs typeface="Calibri Light"/>
              </a:rPr>
              <a:t>Email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: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lang="en-IN" u="sng" spc="-10" dirty="0">
                <a:latin typeface="Calibri Light"/>
                <a:cs typeface="Calibri Light"/>
              </a:rPr>
              <a:t>info</a:t>
            </a:r>
            <a:r>
              <a:rPr lang="en-IN" sz="1800" u="sng" spc="-10" dirty="0">
                <a:latin typeface="Calibri Light"/>
                <a:cs typeface="Calibri Light"/>
                <a:hlinkClick r:id="rId2"/>
              </a:rPr>
              <a:t>@homme</a:t>
            </a:r>
            <a:r>
              <a:rPr lang="en-IN" u="sng" spc="-10" dirty="0">
                <a:latin typeface="Calibri Light"/>
                <a:cs typeface="Calibri Light"/>
                <a:hlinkClick r:id="rId2"/>
              </a:rPr>
              <a:t>textile</a:t>
            </a:r>
            <a:r>
              <a:rPr lang="en-IN" sz="1800" u="sng" spc="-10" dirty="0">
                <a:latin typeface="Calibri Light"/>
                <a:cs typeface="Calibri Light"/>
                <a:hlinkClick r:id="rId2"/>
              </a:rPr>
              <a:t>.c</a:t>
            </a:r>
            <a:r>
              <a:rPr lang="en-IN" u="sng" spc="-10" dirty="0">
                <a:latin typeface="Calibri Light"/>
                <a:cs typeface="Calibri Light"/>
                <a:hlinkClick r:id="rId2"/>
              </a:rPr>
              <a:t>om</a:t>
            </a:r>
            <a:endParaRPr lang="en-IN" u="sng" spc="-1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IN" sz="1800" spc="-10" dirty="0">
                <a:latin typeface="Calibri Light"/>
                <a:cs typeface="Calibri Light"/>
              </a:rPr>
              <a:t>             </a:t>
            </a:r>
            <a:r>
              <a:rPr lang="en-IN" sz="1800" u="sng" spc="-10" dirty="0">
                <a:latin typeface="Calibri Light"/>
                <a:cs typeface="Calibri Light"/>
              </a:rPr>
              <a:t>homme@hommetextile.com</a:t>
            </a:r>
            <a:endParaRPr sz="1800" u="sng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7400" y="3124200"/>
            <a:ext cx="464820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lang="en-IN" sz="3600" b="1" spc="-30" dirty="0">
                <a:latin typeface="Calibri"/>
                <a:cs typeface="Calibri"/>
              </a:rPr>
              <a:t>             HOMME TEXTILE </a:t>
            </a:r>
            <a:endParaRPr sz="3600" dirty="0">
              <a:latin typeface="Calibri"/>
              <a:cs typeface="Calibri"/>
            </a:endParaRPr>
          </a:p>
          <a:p>
            <a:pPr marL="206375">
              <a:lnSpc>
                <a:spcPts val="1300"/>
              </a:lnSpc>
            </a:pPr>
            <a:r>
              <a:rPr lang="en-IN" sz="1100" spc="-5" dirty="0">
                <a:solidFill>
                  <a:srgbClr val="585858"/>
                </a:solidFill>
                <a:latin typeface="Calibri Light"/>
                <a:cs typeface="Calibri Light"/>
              </a:rPr>
              <a:t>                                   </a:t>
            </a:r>
            <a:r>
              <a:rPr sz="1100" spc="-5" dirty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sz="110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 Light"/>
                <a:cs typeface="Calibri Light"/>
              </a:rPr>
              <a:t>GOVT.</a:t>
            </a:r>
            <a:r>
              <a:rPr sz="110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 Light"/>
                <a:cs typeface="Calibri Light"/>
              </a:rPr>
              <a:t>OF</a:t>
            </a:r>
            <a:r>
              <a:rPr sz="110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 Light"/>
                <a:cs typeface="Calibri Light"/>
              </a:rPr>
              <a:t>INDIA</a:t>
            </a:r>
            <a:r>
              <a:rPr sz="1100" spc="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 Light"/>
                <a:cs typeface="Calibri Light"/>
              </a:rPr>
              <a:t>RECOGNISED</a:t>
            </a:r>
            <a:r>
              <a:rPr sz="110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 Light"/>
                <a:cs typeface="Calibri Light"/>
              </a:rPr>
              <a:t>ONE</a:t>
            </a:r>
            <a:r>
              <a:rPr sz="110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 Light"/>
                <a:cs typeface="Calibri Light"/>
              </a:rPr>
              <a:t>STAR</a:t>
            </a:r>
            <a:r>
              <a:rPr sz="110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 Light"/>
                <a:cs typeface="Calibri Light"/>
              </a:rPr>
              <a:t>EXPORT</a:t>
            </a:r>
            <a:r>
              <a:rPr sz="110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alibri Light"/>
                <a:cs typeface="Calibri Light"/>
              </a:rPr>
              <a:t>HOUSE</a:t>
            </a:r>
            <a:endParaRPr sz="11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051" y="4487926"/>
            <a:ext cx="3470149" cy="89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 Light"/>
                <a:cs typeface="Calibri Light"/>
              </a:rPr>
              <a:t>ADDRESS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: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lang="en-IN" sz="1800" spc="-30" dirty="0">
                <a:latin typeface="Calibri Light"/>
                <a:cs typeface="Calibri Light"/>
              </a:rPr>
              <a:t>STREET</a:t>
            </a:r>
            <a:r>
              <a:rPr lang="en-IN" spc="-30" dirty="0">
                <a:latin typeface="Calibri Light"/>
                <a:cs typeface="Calibri Light"/>
              </a:rPr>
              <a:t> NO 1</a:t>
            </a:r>
            <a:r>
              <a:rPr sz="1800" spc="-5" dirty="0">
                <a:latin typeface="Calibri Light"/>
                <a:cs typeface="Calibri Light"/>
              </a:rPr>
              <a:t>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S</a:t>
            </a:r>
            <a:r>
              <a:rPr lang="en-IN" sz="1800" spc="-5" dirty="0">
                <a:latin typeface="Calibri Light"/>
                <a:cs typeface="Calibri Light"/>
              </a:rPr>
              <a:t>HIV NAGAR</a:t>
            </a:r>
            <a:r>
              <a:rPr sz="1800" spc="-5" dirty="0">
                <a:latin typeface="Calibri Light"/>
                <a:cs typeface="Calibri Light"/>
              </a:rPr>
              <a:t>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lang="en-IN" sz="1800" spc="-15" dirty="0">
                <a:latin typeface="Calibri Light"/>
                <a:cs typeface="Calibri Light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-15" dirty="0">
                <a:latin typeface="Calibri Light"/>
                <a:cs typeface="Calibri Light"/>
              </a:rPr>
              <a:t>                      </a:t>
            </a:r>
            <a:r>
              <a:rPr sz="1800" spc="-55" dirty="0">
                <a:latin typeface="Calibri Light"/>
                <a:cs typeface="Calibri Light"/>
              </a:rPr>
              <a:t>PANIPAT-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132103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(HR)</a:t>
            </a:r>
            <a:endParaRPr sz="1800" dirty="0">
              <a:latin typeface="Calibri Light"/>
              <a:cs typeface="Calibri Light"/>
            </a:endParaRPr>
          </a:p>
          <a:p>
            <a:pPr marL="1012190">
              <a:lnSpc>
                <a:spcPct val="100000"/>
              </a:lnSpc>
              <a:spcBef>
                <a:spcPts val="240"/>
              </a:spcBef>
            </a:pPr>
            <a:r>
              <a:rPr lang="en-IN" sz="1800" spc="-5" dirty="0">
                <a:latin typeface="Calibri Light"/>
                <a:cs typeface="Calibri Light"/>
              </a:rPr>
              <a:t>              </a:t>
            </a:r>
            <a:r>
              <a:rPr sz="1800" spc="-5" dirty="0">
                <a:latin typeface="Calibri Light"/>
                <a:cs typeface="Calibri Light"/>
              </a:rPr>
              <a:t>INDIA.</a:t>
            </a:r>
            <a:endParaRPr sz="1800" dirty="0">
              <a:latin typeface="Calibri Light"/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5D02C3-88B6-6911-D455-30E792CA9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0" y="1179979"/>
            <a:ext cx="2895601" cy="1961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57BD60-ED89-E6BD-7937-ABFEEC47BBD6}"/>
              </a:ext>
            </a:extLst>
          </p:cNvPr>
          <p:cNvSpPr txBox="1"/>
          <p:nvPr/>
        </p:nvSpPr>
        <p:spPr>
          <a:xfrm>
            <a:off x="0" y="6208226"/>
            <a:ext cx="1211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/>
              <a:t>https://hommetextile.com/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6100</TotalTime>
  <Words>224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Comic Sans MS</vt:lpstr>
      <vt:lpstr>Times New Roman</vt:lpstr>
      <vt:lpstr>Trebuchet MS</vt:lpstr>
      <vt:lpstr>Office Theme</vt:lpstr>
      <vt:lpstr>HOMME TEXTILE</vt:lpstr>
      <vt:lpstr>PowerPoint Presentation</vt:lpstr>
      <vt:lpstr>JUTE RUGS TEXTURED</vt:lpstr>
      <vt:lpstr>BRAIDED RUGS &amp; BASKET</vt:lpstr>
      <vt:lpstr>WOVEN  TEXTURED     RUGS</vt:lpstr>
      <vt:lpstr>PowerPoint Presentation</vt:lpstr>
      <vt:lpstr>PowerPoint Presentation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</dc:creator>
  <cp:lastModifiedBy>HOMME TEXTILE</cp:lastModifiedBy>
  <cp:revision>23</cp:revision>
  <dcterms:created xsi:type="dcterms:W3CDTF">2023-08-20T05:36:35Z</dcterms:created>
  <dcterms:modified xsi:type="dcterms:W3CDTF">2025-01-09T11:50:39Z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2023-08-20T00:00:00Z</vt:filetime>
  </property>
</Properties>
</file>