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handoutMasterIdLst>
    <p:handoutMasterId r:id="rId49"/>
  </p:handoutMasterIdLst>
  <p:sldIdLst>
    <p:sldId id="257" r:id="rId2"/>
    <p:sldId id="299" r:id="rId3"/>
    <p:sldId id="365" r:id="rId4"/>
    <p:sldId id="366" r:id="rId5"/>
    <p:sldId id="369" r:id="rId6"/>
    <p:sldId id="381" r:id="rId7"/>
    <p:sldId id="563" r:id="rId8"/>
    <p:sldId id="564" r:id="rId9"/>
    <p:sldId id="382" r:id="rId10"/>
    <p:sldId id="383" r:id="rId11"/>
    <p:sldId id="386" r:id="rId12"/>
    <p:sldId id="565" r:id="rId13"/>
    <p:sldId id="406" r:id="rId14"/>
    <p:sldId id="422" r:id="rId15"/>
    <p:sldId id="423" r:id="rId16"/>
    <p:sldId id="489" r:id="rId17"/>
    <p:sldId id="490" r:id="rId18"/>
    <p:sldId id="493" r:id="rId19"/>
    <p:sldId id="497" r:id="rId20"/>
    <p:sldId id="498" r:id="rId21"/>
    <p:sldId id="510" r:id="rId22"/>
    <p:sldId id="515" r:id="rId23"/>
    <p:sldId id="519" r:id="rId24"/>
    <p:sldId id="522" r:id="rId25"/>
    <p:sldId id="523" r:id="rId26"/>
    <p:sldId id="524" r:id="rId27"/>
    <p:sldId id="526" r:id="rId28"/>
    <p:sldId id="527" r:id="rId29"/>
    <p:sldId id="539" r:id="rId30"/>
    <p:sldId id="538" r:id="rId31"/>
    <p:sldId id="534" r:id="rId32"/>
    <p:sldId id="542" r:id="rId33"/>
    <p:sldId id="549" r:id="rId34"/>
    <p:sldId id="551" r:id="rId35"/>
    <p:sldId id="553" r:id="rId36"/>
    <p:sldId id="554" r:id="rId37"/>
    <p:sldId id="555" r:id="rId38"/>
    <p:sldId id="556" r:id="rId39"/>
    <p:sldId id="557" r:id="rId40"/>
    <p:sldId id="560" r:id="rId41"/>
    <p:sldId id="561" r:id="rId42"/>
    <p:sldId id="562" r:id="rId43"/>
    <p:sldId id="558" r:id="rId44"/>
    <p:sldId id="559" r:id="rId45"/>
    <p:sldId id="566" r:id="rId46"/>
    <p:sldId id="548" r:id="rId47"/>
    <p:sldId id="552" r:id="rId48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E74D0E-8DFF-4BF8-A25E-4F04B4F72E3C}">
          <p14:sldIdLst>
            <p14:sldId id="257"/>
            <p14:sldId id="299"/>
            <p14:sldId id="365"/>
            <p14:sldId id="366"/>
            <p14:sldId id="369"/>
            <p14:sldId id="381"/>
            <p14:sldId id="563"/>
            <p14:sldId id="564"/>
            <p14:sldId id="382"/>
            <p14:sldId id="383"/>
            <p14:sldId id="386"/>
            <p14:sldId id="565"/>
            <p14:sldId id="406"/>
            <p14:sldId id="422"/>
            <p14:sldId id="423"/>
            <p14:sldId id="489"/>
            <p14:sldId id="490"/>
            <p14:sldId id="493"/>
            <p14:sldId id="497"/>
            <p14:sldId id="498"/>
            <p14:sldId id="510"/>
            <p14:sldId id="515"/>
            <p14:sldId id="519"/>
            <p14:sldId id="522"/>
            <p14:sldId id="523"/>
            <p14:sldId id="524"/>
            <p14:sldId id="526"/>
            <p14:sldId id="527"/>
            <p14:sldId id="539"/>
            <p14:sldId id="538"/>
            <p14:sldId id="534"/>
            <p14:sldId id="542"/>
            <p14:sldId id="549"/>
            <p14:sldId id="551"/>
            <p14:sldId id="553"/>
            <p14:sldId id="554"/>
            <p14:sldId id="555"/>
            <p14:sldId id="556"/>
            <p14:sldId id="557"/>
            <p14:sldId id="560"/>
            <p14:sldId id="561"/>
            <p14:sldId id="562"/>
            <p14:sldId id="558"/>
            <p14:sldId id="559"/>
            <p14:sldId id="566"/>
            <p14:sldId id="548"/>
            <p14:sldId id="5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8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9E81A-5711-4924-82F9-3FF50906AFCC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ACDB9-2F41-47DC-AA37-7B983E28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0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407-CB0B-4087-8783-67EA9ECC07E7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AAD3C16-F727-4D1D-A7AB-7329D54AC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2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407-CB0B-4087-8783-67EA9ECC07E7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AD3C16-F727-4D1D-A7AB-7329D54AC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7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407-CB0B-4087-8783-67EA9ECC07E7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AD3C16-F727-4D1D-A7AB-7329D54AC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8749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407-CB0B-4087-8783-67EA9ECC07E7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AD3C16-F727-4D1D-A7AB-7329D54AC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0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407-CB0B-4087-8783-67EA9ECC07E7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AD3C16-F727-4D1D-A7AB-7329D54AC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903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407-CB0B-4087-8783-67EA9ECC07E7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AD3C16-F727-4D1D-A7AB-7329D54AC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85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407-CB0B-4087-8783-67EA9ECC07E7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3C16-F727-4D1D-A7AB-7329D54AC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0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407-CB0B-4087-8783-67EA9ECC07E7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3C16-F727-4D1D-A7AB-7329D54AC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7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407-CB0B-4087-8783-67EA9ECC07E7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3C16-F727-4D1D-A7AB-7329D54AC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5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407-CB0B-4087-8783-67EA9ECC07E7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AD3C16-F727-4D1D-A7AB-7329D54AC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4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407-CB0B-4087-8783-67EA9ECC07E7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AD3C16-F727-4D1D-A7AB-7329D54AC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6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407-CB0B-4087-8783-67EA9ECC07E7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AD3C16-F727-4D1D-A7AB-7329D54AC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407-CB0B-4087-8783-67EA9ECC07E7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3C16-F727-4D1D-A7AB-7329D54AC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7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407-CB0B-4087-8783-67EA9ECC07E7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3C16-F727-4D1D-A7AB-7329D54AC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407-CB0B-4087-8783-67EA9ECC07E7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3C16-F727-4D1D-A7AB-7329D54AC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7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407-CB0B-4087-8783-67EA9ECC07E7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AD3C16-F727-4D1D-A7AB-7329D54AC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4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09407-CB0B-4087-8783-67EA9ECC07E7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AAD3C16-F727-4D1D-A7AB-7329D54AC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5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480" y="631740"/>
            <a:ext cx="4125362" cy="3781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8960" y="4718304"/>
            <a:ext cx="8997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         </a:t>
            </a:r>
            <a:r>
              <a:rPr lang="en-US" sz="3600" b="1" dirty="0">
                <a:latin typeface="Bahnschrift" panose="020B0502040204020203" pitchFamily="34" charset="0"/>
              </a:rPr>
              <a:t>Stock Presentation </a:t>
            </a:r>
          </a:p>
        </p:txBody>
      </p:sp>
    </p:spTree>
    <p:extLst>
      <p:ext uri="{BB962C8B-B14F-4D97-AF65-F5344CB8AC3E}">
        <p14:creationId xmlns:p14="http://schemas.microsoft.com/office/powerpoint/2010/main" val="485244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Kitchen Towel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2130" y="2133600"/>
            <a:ext cx="3232482" cy="3777622"/>
          </a:xfrm>
        </p:spPr>
        <p:txBody>
          <a:bodyPr/>
          <a:lstStyle/>
          <a:p>
            <a:r>
              <a:rPr lang="en-US" dirty="0"/>
              <a:t>Size: 40 x 60 cm</a:t>
            </a:r>
          </a:p>
          <a:p>
            <a:r>
              <a:rPr lang="en-US" dirty="0"/>
              <a:t>Lbs : 2.25</a:t>
            </a:r>
          </a:p>
          <a:p>
            <a:r>
              <a:rPr lang="en-US" dirty="0"/>
              <a:t>Yarn : 20/2</a:t>
            </a:r>
          </a:p>
          <a:p>
            <a:r>
              <a:rPr lang="en-US" dirty="0"/>
              <a:t>Total Pcs: </a:t>
            </a:r>
            <a:r>
              <a:rPr lang="en-US" dirty="0">
                <a:solidFill>
                  <a:srgbClr val="FF0000"/>
                </a:solidFill>
              </a:rPr>
              <a:t>13376</a:t>
            </a:r>
          </a:p>
          <a:p>
            <a:r>
              <a:rPr lang="en-US" dirty="0"/>
              <a:t>Total Kg: 1137.6</a:t>
            </a:r>
          </a:p>
          <a:p>
            <a:r>
              <a:rPr lang="en-US" dirty="0"/>
              <a:t>PP#7413</a:t>
            </a:r>
          </a:p>
          <a:p>
            <a:r>
              <a:rPr lang="en-US" dirty="0" err="1"/>
              <a:t>UnStich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29" y="2247780"/>
            <a:ext cx="6424596" cy="3314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851229-D295-47D8-8800-7CB353A97E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84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Kitchen Towel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2130" y="2133600"/>
            <a:ext cx="3232482" cy="3777622"/>
          </a:xfrm>
        </p:spPr>
        <p:txBody>
          <a:bodyPr/>
          <a:lstStyle/>
          <a:p>
            <a:r>
              <a:rPr lang="en-US" dirty="0"/>
              <a:t>Size: 45X65 CM </a:t>
            </a:r>
          </a:p>
          <a:p>
            <a:r>
              <a:rPr lang="en-US" dirty="0"/>
              <a:t>Lbs : 2.01 LBS </a:t>
            </a:r>
          </a:p>
          <a:p>
            <a:r>
              <a:rPr lang="en-US" dirty="0"/>
              <a:t>Yarn : 20/2 R.S </a:t>
            </a:r>
          </a:p>
          <a:p>
            <a:r>
              <a:rPr lang="en-US" dirty="0"/>
              <a:t>Total Pcs: </a:t>
            </a:r>
            <a:r>
              <a:rPr lang="en-US" dirty="0">
                <a:solidFill>
                  <a:srgbClr val="FF0000"/>
                </a:solidFill>
              </a:rPr>
              <a:t>76800</a:t>
            </a:r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Total Kg: 5835.1 </a:t>
            </a:r>
          </a:p>
          <a:p>
            <a:r>
              <a:rPr lang="en-US" dirty="0"/>
              <a:t>PP#10723/10724 – MARKING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r="12945" b="5877"/>
          <a:stretch/>
        </p:blipFill>
        <p:spPr>
          <a:xfrm>
            <a:off x="1334003" y="1485900"/>
            <a:ext cx="6841413" cy="4290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D8DB2F-058A-4C35-93F4-4858DEECF7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4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Barmop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2130" y="2133600"/>
            <a:ext cx="3232482" cy="3777622"/>
          </a:xfrm>
        </p:spPr>
        <p:txBody>
          <a:bodyPr/>
          <a:lstStyle/>
          <a:p>
            <a:r>
              <a:rPr lang="en-US" dirty="0"/>
              <a:t>Size: 16x19 “</a:t>
            </a:r>
          </a:p>
          <a:p>
            <a:r>
              <a:rPr lang="en-US" dirty="0"/>
              <a:t>Lbs : 1.75</a:t>
            </a:r>
          </a:p>
          <a:p>
            <a:r>
              <a:rPr lang="en-US" dirty="0"/>
              <a:t>Yarn :  </a:t>
            </a:r>
          </a:p>
          <a:p>
            <a:r>
              <a:rPr lang="en-US" dirty="0"/>
              <a:t>Total Pcs: </a:t>
            </a:r>
            <a:r>
              <a:rPr lang="en-US" dirty="0">
                <a:solidFill>
                  <a:srgbClr val="FF0000"/>
                </a:solidFill>
              </a:rPr>
              <a:t>25610</a:t>
            </a:r>
          </a:p>
          <a:p>
            <a:r>
              <a:rPr lang="en-US" dirty="0"/>
              <a:t>Total Kg: 1694.1 </a:t>
            </a:r>
          </a:p>
          <a:p>
            <a:r>
              <a:rPr lang="en-US" dirty="0"/>
              <a:t>PP#34463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9526" r="26321" b="33309"/>
          <a:stretch/>
        </p:blipFill>
        <p:spPr>
          <a:xfrm>
            <a:off x="1539240" y="2133600"/>
            <a:ext cx="6052407" cy="4291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EC4298-9444-4EC9-823E-FA916773D6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95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 Cloth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2130" y="2133600"/>
            <a:ext cx="3232482" cy="3777622"/>
          </a:xfrm>
        </p:spPr>
        <p:txBody>
          <a:bodyPr/>
          <a:lstStyle/>
          <a:p>
            <a:r>
              <a:rPr lang="en-US" dirty="0"/>
              <a:t>Size: 12X12 INCH</a:t>
            </a:r>
          </a:p>
          <a:p>
            <a:r>
              <a:rPr lang="en-US" dirty="0"/>
              <a:t>Lbs : 1LBS </a:t>
            </a:r>
          </a:p>
          <a:p>
            <a:r>
              <a:rPr lang="en-US" dirty="0"/>
              <a:t>Yarn : 20/2  </a:t>
            </a:r>
          </a:p>
          <a:p>
            <a:r>
              <a:rPr lang="en-US" dirty="0"/>
              <a:t>Total Pcs: </a:t>
            </a:r>
            <a:r>
              <a:rPr lang="en-US" dirty="0">
                <a:solidFill>
                  <a:srgbClr val="FF0000"/>
                </a:solidFill>
              </a:rPr>
              <a:t>33943</a:t>
            </a:r>
          </a:p>
          <a:p>
            <a:r>
              <a:rPr lang="en-US" dirty="0"/>
              <a:t>Total Kg: 1283</a:t>
            </a:r>
          </a:p>
          <a:p>
            <a:r>
              <a:rPr lang="en-US" dirty="0"/>
              <a:t>PP# 26568 / 26728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12020" r="11659" b="3579"/>
          <a:stretch/>
        </p:blipFill>
        <p:spPr>
          <a:xfrm rot="5400000">
            <a:off x="2600530" y="889432"/>
            <a:ext cx="3491393" cy="5979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9CB05-5500-4AD0-B3CB-6183F3BD6B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92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Kitchen Towel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2130" y="2133600"/>
            <a:ext cx="3232482" cy="3777622"/>
          </a:xfrm>
        </p:spPr>
        <p:txBody>
          <a:bodyPr/>
          <a:lstStyle/>
          <a:p>
            <a:r>
              <a:rPr lang="en-US" dirty="0"/>
              <a:t>Size:  45X65 CM</a:t>
            </a:r>
          </a:p>
          <a:p>
            <a:r>
              <a:rPr lang="en-US" dirty="0"/>
              <a:t>Lbs : 2.17</a:t>
            </a:r>
          </a:p>
          <a:p>
            <a:r>
              <a:rPr lang="en-US" dirty="0"/>
              <a:t>Yarn : 12/1 SOFT </a:t>
            </a:r>
          </a:p>
          <a:p>
            <a:r>
              <a:rPr lang="en-US" dirty="0"/>
              <a:t>Total Pcs: </a:t>
            </a:r>
            <a:r>
              <a:rPr lang="en-US" dirty="0">
                <a:solidFill>
                  <a:srgbClr val="FF0000"/>
                </a:solidFill>
              </a:rPr>
              <a:t>23053</a:t>
            </a:r>
          </a:p>
          <a:p>
            <a:r>
              <a:rPr lang="en-US" dirty="0"/>
              <a:t>Total Kg: 1894.5</a:t>
            </a:r>
          </a:p>
          <a:p>
            <a:r>
              <a:rPr lang="en-US" dirty="0"/>
              <a:t>PP# 25438 / 25439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7" t="9615" r="3846" b="6049"/>
          <a:stretch/>
        </p:blipFill>
        <p:spPr>
          <a:xfrm rot="16200000" flipV="1">
            <a:off x="2763808" y="467072"/>
            <a:ext cx="3527186" cy="6860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024618-BA73-404B-8CDF-EB4D4AB6C7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53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Kitchen Towel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2130" y="2133600"/>
            <a:ext cx="3232482" cy="3777622"/>
          </a:xfrm>
        </p:spPr>
        <p:txBody>
          <a:bodyPr/>
          <a:lstStyle/>
          <a:p>
            <a:r>
              <a:rPr lang="en-US" dirty="0"/>
              <a:t>Size:  16X28 INCH</a:t>
            </a:r>
          </a:p>
          <a:p>
            <a:r>
              <a:rPr lang="en-US" dirty="0"/>
              <a:t>Lbs : 3.2</a:t>
            </a:r>
          </a:p>
          <a:p>
            <a:r>
              <a:rPr lang="en-US" dirty="0"/>
              <a:t>Yarn : 20/2 R.S </a:t>
            </a:r>
          </a:p>
          <a:p>
            <a:r>
              <a:rPr lang="en-US" dirty="0"/>
              <a:t>Total Pcs: </a:t>
            </a:r>
            <a:r>
              <a:rPr lang="en-US" dirty="0">
                <a:solidFill>
                  <a:srgbClr val="FF0000"/>
                </a:solidFill>
              </a:rPr>
              <a:t>4002/24630</a:t>
            </a:r>
          </a:p>
          <a:p>
            <a:r>
              <a:rPr lang="en-US" dirty="0"/>
              <a:t>Total Kg: 484.1/2979.2</a:t>
            </a:r>
          </a:p>
          <a:p>
            <a:r>
              <a:rPr lang="en-US" dirty="0"/>
              <a:t>PP# 26544 / 26548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0" t="7892" r="7670" b="7934"/>
          <a:stretch/>
        </p:blipFill>
        <p:spPr>
          <a:xfrm>
            <a:off x="1077990" y="2133600"/>
            <a:ext cx="6374341" cy="335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469F33-65D7-419B-98BB-3CDAF9E7B7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75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 Towel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4256" y="2133600"/>
            <a:ext cx="3730752" cy="3777622"/>
          </a:xfrm>
        </p:spPr>
        <p:txBody>
          <a:bodyPr/>
          <a:lstStyle/>
          <a:p>
            <a:r>
              <a:rPr lang="en-US" dirty="0"/>
              <a:t>Size: 22X44 “</a:t>
            </a:r>
          </a:p>
          <a:p>
            <a:r>
              <a:rPr lang="en-US" dirty="0"/>
              <a:t>Lbs : 6</a:t>
            </a:r>
          </a:p>
          <a:p>
            <a:r>
              <a:rPr lang="en-US" dirty="0"/>
              <a:t>Yarn : 14/1 OE</a:t>
            </a:r>
          </a:p>
          <a:p>
            <a:r>
              <a:rPr lang="en-US" dirty="0"/>
              <a:t>Total Pcs: </a:t>
            </a:r>
            <a:r>
              <a:rPr lang="en-US" dirty="0">
                <a:solidFill>
                  <a:srgbClr val="FF0000"/>
                </a:solidFill>
              </a:rPr>
              <a:t>2412</a:t>
            </a:r>
          </a:p>
          <a:p>
            <a:r>
              <a:rPr lang="en-US" dirty="0"/>
              <a:t>Total Kg: 547</a:t>
            </a:r>
          </a:p>
          <a:p>
            <a:r>
              <a:rPr lang="en-US" dirty="0"/>
              <a:t>PP# 27026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" t="12094" r="4754" b="11225"/>
          <a:stretch/>
        </p:blipFill>
        <p:spPr>
          <a:xfrm>
            <a:off x="2592924" y="2133599"/>
            <a:ext cx="3881027" cy="2651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173838-DFFA-49A1-BF9D-4D1ECC3A0C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14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 Cloth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8900" y="2133600"/>
            <a:ext cx="2525712" cy="3777622"/>
          </a:xfrm>
        </p:spPr>
        <p:txBody>
          <a:bodyPr/>
          <a:lstStyle/>
          <a:p>
            <a:r>
              <a:rPr lang="en-US" dirty="0"/>
              <a:t>Size: 12x12 “</a:t>
            </a:r>
          </a:p>
          <a:p>
            <a:r>
              <a:rPr lang="en-US" dirty="0"/>
              <a:t>Lbs : 1.3/1.4</a:t>
            </a:r>
          </a:p>
          <a:p>
            <a:r>
              <a:rPr lang="en-US" dirty="0"/>
              <a:t>Yarn : 12/s Z.T</a:t>
            </a:r>
          </a:p>
          <a:p>
            <a:r>
              <a:rPr lang="en-US" dirty="0"/>
              <a:t>Total Pcs: </a:t>
            </a:r>
            <a:r>
              <a:rPr lang="en-US" dirty="0">
                <a:solidFill>
                  <a:srgbClr val="FF0000"/>
                </a:solidFill>
              </a:rPr>
              <a:t>9228</a:t>
            </a:r>
          </a:p>
          <a:p>
            <a:r>
              <a:rPr lang="en-US" dirty="0"/>
              <a:t>Total Kg: 463</a:t>
            </a:r>
          </a:p>
          <a:p>
            <a:r>
              <a:rPr lang="en-US" dirty="0"/>
              <a:t>PP# 23023/22271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10502" r="10645" b="13369"/>
          <a:stretch/>
        </p:blipFill>
        <p:spPr>
          <a:xfrm rot="10800000">
            <a:off x="2592923" y="2219099"/>
            <a:ext cx="5649376" cy="2835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11929A-98C3-4E21-85DE-F0165016DD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51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Kitchen Towel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8512" y="2133600"/>
            <a:ext cx="2836100" cy="3304032"/>
          </a:xfrm>
        </p:spPr>
        <p:txBody>
          <a:bodyPr>
            <a:normAutofit/>
          </a:bodyPr>
          <a:lstStyle/>
          <a:p>
            <a:r>
              <a:rPr lang="en-US" dirty="0"/>
              <a:t>Size: 16x27/16x30”</a:t>
            </a:r>
          </a:p>
          <a:p>
            <a:r>
              <a:rPr lang="en-US" dirty="0"/>
              <a:t>Lbs :3 /4.5</a:t>
            </a:r>
          </a:p>
          <a:p>
            <a:r>
              <a:rPr lang="en-US" dirty="0"/>
              <a:t>Yarn : 12/S COMED</a:t>
            </a:r>
          </a:p>
          <a:p>
            <a:r>
              <a:rPr lang="en-US" dirty="0"/>
              <a:t>Total Pcs: </a:t>
            </a:r>
            <a:r>
              <a:rPr lang="en-US" dirty="0">
                <a:solidFill>
                  <a:srgbClr val="FF0000"/>
                </a:solidFill>
              </a:rPr>
              <a:t>2040/897</a:t>
            </a:r>
          </a:p>
          <a:p>
            <a:r>
              <a:rPr lang="en-US" dirty="0"/>
              <a:t>Total Kg: 231.3/152.6</a:t>
            </a:r>
          </a:p>
          <a:p>
            <a:r>
              <a:rPr lang="en-US" dirty="0"/>
              <a:t>PP# 14258/11492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t="1966" r="13522" b="15844"/>
          <a:stretch/>
        </p:blipFill>
        <p:spPr>
          <a:xfrm>
            <a:off x="1447800" y="1584958"/>
            <a:ext cx="5501640" cy="2011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7"/>
          <a:stretch/>
        </p:blipFill>
        <p:spPr>
          <a:xfrm rot="10800000" flipV="1">
            <a:off x="1447799" y="3785616"/>
            <a:ext cx="5501641" cy="2325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54D7EC-AD0A-4423-B036-77CB2FF102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6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Flour Sack</a:t>
            </a:r>
          </a:p>
        </p:txBody>
      </p:sp>
      <p:sp>
        <p:nvSpPr>
          <p:cNvPr id="4" name="Rectangle 3"/>
          <p:cNvSpPr/>
          <p:nvPr/>
        </p:nvSpPr>
        <p:spPr>
          <a:xfrm>
            <a:off x="8546592" y="2413338"/>
            <a:ext cx="21701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Size: 30x38”</a:t>
            </a:r>
          </a:p>
          <a:p>
            <a:r>
              <a:rPr lang="en-US" dirty="0"/>
              <a:t>Lbs : 2.04</a:t>
            </a:r>
          </a:p>
          <a:p>
            <a:r>
              <a:rPr lang="en-US" dirty="0"/>
              <a:t>Yarn : </a:t>
            </a:r>
          </a:p>
          <a:p>
            <a:r>
              <a:rPr lang="en-US" dirty="0"/>
              <a:t>Total Pcs: </a:t>
            </a:r>
            <a:r>
              <a:rPr lang="en-US" dirty="0">
                <a:solidFill>
                  <a:srgbClr val="FF0000"/>
                </a:solidFill>
              </a:rPr>
              <a:t>14160</a:t>
            </a:r>
          </a:p>
          <a:p>
            <a:r>
              <a:rPr lang="en-US" dirty="0"/>
              <a:t>Total Kg: 1091.9</a:t>
            </a:r>
          </a:p>
          <a:p>
            <a:r>
              <a:rPr lang="en-US" dirty="0"/>
              <a:t>PP# 24971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13529" r="16848" b="13930"/>
          <a:stretch/>
        </p:blipFill>
        <p:spPr>
          <a:xfrm rot="5400000">
            <a:off x="2725379" y="800035"/>
            <a:ext cx="3425954" cy="64344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AF23E4-1942-4241-BE33-9F5A43D626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9906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1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280" y="104826707"/>
            <a:ext cx="1515057" cy="1590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888" y="101521260"/>
            <a:ext cx="1768928" cy="1590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5102086" y="786825"/>
            <a:ext cx="2289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Bath Sheet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80700" y="0"/>
            <a:ext cx="1511300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" y="1279467"/>
            <a:ext cx="3724402" cy="2547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642" y="3979821"/>
            <a:ext cx="3941918" cy="26898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7329352" y="233238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Size: 40 x 70 inch – 102 x 178 cm </a:t>
            </a:r>
          </a:p>
          <a:p>
            <a:r>
              <a:rPr lang="en-US" b="1" dirty="0"/>
              <a:t>Weight : 26.30 Lbs/</a:t>
            </a:r>
            <a:r>
              <a:rPr lang="en-US" b="1" dirty="0" err="1"/>
              <a:t>dz</a:t>
            </a:r>
            <a:r>
              <a:rPr lang="en-US" b="1" dirty="0"/>
              <a:t> – 994 gm/pc</a:t>
            </a:r>
          </a:p>
          <a:p>
            <a:r>
              <a:rPr lang="en-US" b="1" dirty="0"/>
              <a:t>GSM:  550</a:t>
            </a:r>
          </a:p>
          <a:p>
            <a:r>
              <a:rPr lang="en-US" b="1" dirty="0"/>
              <a:t>Yarn  : 20/d</a:t>
            </a:r>
          </a:p>
          <a:p>
            <a:r>
              <a:rPr lang="en-US" b="1" dirty="0"/>
              <a:t>Total Pcs: 7000</a:t>
            </a:r>
          </a:p>
          <a:p>
            <a:r>
              <a:rPr lang="en-US" b="1" dirty="0"/>
              <a:t>Total Kg:   6958</a:t>
            </a:r>
          </a:p>
          <a:p>
            <a:r>
              <a:rPr lang="en-US" b="1" dirty="0"/>
              <a:t>PP#16307</a:t>
            </a:r>
          </a:p>
        </p:txBody>
      </p:sp>
    </p:spTree>
    <p:extLst>
      <p:ext uri="{BB962C8B-B14F-4D97-AF65-F5344CB8AC3E}">
        <p14:creationId xmlns:p14="http://schemas.microsoft.com/office/powerpoint/2010/main" val="2578725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 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472" y="2633472"/>
            <a:ext cx="2775140" cy="3277750"/>
          </a:xfrm>
        </p:spPr>
        <p:txBody>
          <a:bodyPr>
            <a:normAutofit/>
          </a:bodyPr>
          <a:lstStyle/>
          <a:p>
            <a:r>
              <a:rPr lang="en-US" dirty="0"/>
              <a:t>Size: 50x70cm</a:t>
            </a:r>
          </a:p>
          <a:p>
            <a:r>
              <a:rPr lang="en-US" dirty="0"/>
              <a:t>GSM : 750</a:t>
            </a:r>
          </a:p>
          <a:p>
            <a:r>
              <a:rPr lang="en-US" dirty="0"/>
              <a:t>Lbs : 6.94</a:t>
            </a:r>
          </a:p>
          <a:p>
            <a:r>
              <a:rPr lang="en-US" dirty="0"/>
              <a:t>Yarn : 10/s Soft</a:t>
            </a:r>
          </a:p>
          <a:p>
            <a:r>
              <a:rPr lang="en-US" dirty="0"/>
              <a:t>Total Pcs: </a:t>
            </a:r>
            <a:r>
              <a:rPr lang="en-US" dirty="0">
                <a:solidFill>
                  <a:srgbClr val="FF0000"/>
                </a:solidFill>
              </a:rPr>
              <a:t>456</a:t>
            </a:r>
          </a:p>
          <a:p>
            <a:r>
              <a:rPr lang="en-US" dirty="0"/>
              <a:t>Total Kg: 119.6</a:t>
            </a:r>
          </a:p>
          <a:p>
            <a:r>
              <a:rPr lang="en-US" dirty="0"/>
              <a:t>PP# 15713/11588/18835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" y="2212698"/>
            <a:ext cx="6141720" cy="337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47417E-4E5B-465D-9081-19D1F8D1DE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2954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57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 Cloth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7" r="10056" b="3312"/>
          <a:stretch/>
        </p:blipFill>
        <p:spPr>
          <a:xfrm rot="5400000">
            <a:off x="1925035" y="1199165"/>
            <a:ext cx="3982581" cy="53942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76976" y="2413338"/>
            <a:ext cx="2721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Size: 30x30cm</a:t>
            </a:r>
          </a:p>
          <a:p>
            <a:r>
              <a:rPr lang="en-US" dirty="0"/>
              <a:t>Lbs : 1.38</a:t>
            </a:r>
          </a:p>
          <a:p>
            <a:r>
              <a:rPr lang="en-US" dirty="0"/>
              <a:t>GSM : 580</a:t>
            </a:r>
          </a:p>
          <a:p>
            <a:r>
              <a:rPr lang="en-US" dirty="0"/>
              <a:t>Yarn : 12/s Z.T</a:t>
            </a:r>
          </a:p>
          <a:p>
            <a:r>
              <a:rPr lang="en-US" dirty="0"/>
              <a:t>Total Pcs: </a:t>
            </a:r>
            <a:r>
              <a:rPr lang="en-US" dirty="0">
                <a:solidFill>
                  <a:srgbClr val="FF0000"/>
                </a:solidFill>
              </a:rPr>
              <a:t>19809</a:t>
            </a:r>
          </a:p>
          <a:p>
            <a:r>
              <a:rPr lang="en-US" dirty="0"/>
              <a:t>Total Kg: 1033.3</a:t>
            </a:r>
          </a:p>
          <a:p>
            <a:r>
              <a:rPr lang="en-US" dirty="0"/>
              <a:t>PP# 2167720542/15394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A5C52-8AA1-442D-BF7A-E00C8B5A1D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27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 Towel &amp; Bath Sheet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" t="6457" b="25104"/>
          <a:stretch/>
        </p:blipFill>
        <p:spPr>
          <a:xfrm rot="16200000">
            <a:off x="1901558" y="1937651"/>
            <a:ext cx="4117677" cy="47845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71610" y="2271094"/>
            <a:ext cx="31522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Size:70x140/80x160/80x180cm</a:t>
            </a:r>
          </a:p>
          <a:p>
            <a:r>
              <a:rPr lang="en-US" dirty="0"/>
              <a:t>Lbs : 12.44/15.23/17.14</a:t>
            </a:r>
          </a:p>
          <a:p>
            <a:r>
              <a:rPr lang="en-US" dirty="0"/>
              <a:t>Yarn: 16/s</a:t>
            </a:r>
          </a:p>
          <a:p>
            <a:r>
              <a:rPr lang="en-US" dirty="0"/>
              <a:t>Total Pcs: </a:t>
            </a:r>
            <a:r>
              <a:rPr lang="en-US" dirty="0">
                <a:solidFill>
                  <a:srgbClr val="FF0000"/>
                </a:solidFill>
              </a:rPr>
              <a:t>1130/888/522</a:t>
            </a:r>
          </a:p>
          <a:p>
            <a:r>
              <a:rPr lang="en-US" dirty="0"/>
              <a:t>Total Kg: 531/511/338</a:t>
            </a:r>
          </a:p>
          <a:p>
            <a:r>
              <a:rPr lang="en-US" dirty="0"/>
              <a:t>PP# 27208/27209/27207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4ACD9A-E905-46BB-A960-5BF4348C22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1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 Cloth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21316" y="2133600"/>
            <a:ext cx="3383296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Size:12x12”</a:t>
            </a:r>
          </a:p>
          <a:p>
            <a:r>
              <a:rPr lang="en-US" dirty="0"/>
              <a:t>Lbs : 1.1</a:t>
            </a:r>
          </a:p>
          <a:p>
            <a:r>
              <a:rPr lang="en-US" dirty="0"/>
              <a:t>Yarn:20/2</a:t>
            </a:r>
          </a:p>
          <a:p>
            <a:r>
              <a:rPr lang="en-US" dirty="0"/>
              <a:t>Total Pcs: </a:t>
            </a:r>
            <a:r>
              <a:rPr lang="en-US" dirty="0">
                <a:solidFill>
                  <a:srgbClr val="FF0000"/>
                </a:solidFill>
              </a:rPr>
              <a:t>168117</a:t>
            </a:r>
          </a:p>
          <a:p>
            <a:r>
              <a:rPr lang="en-US" dirty="0"/>
              <a:t>Total Kg: 6990.3</a:t>
            </a:r>
          </a:p>
          <a:p>
            <a:r>
              <a:rPr lang="en-US" dirty="0"/>
              <a:t>PP# 14897/13922/13086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17" y="3893054"/>
            <a:ext cx="6853459" cy="1806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18" y="1420209"/>
            <a:ext cx="6853460" cy="2244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7E0689-045E-4A1D-868D-C651706EA7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92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735262"/>
            <a:ext cx="8911687" cy="1058586"/>
          </a:xfrm>
        </p:spPr>
        <p:txBody>
          <a:bodyPr/>
          <a:lstStyle/>
          <a:p>
            <a:r>
              <a:rPr lang="en-US" dirty="0"/>
              <a:t>Bath Towel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49296" y="2133600"/>
            <a:ext cx="3455316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Size:30x54”</a:t>
            </a:r>
          </a:p>
          <a:p>
            <a:r>
              <a:rPr lang="en-US" dirty="0"/>
              <a:t>Lbs : 13.82</a:t>
            </a:r>
          </a:p>
          <a:p>
            <a:r>
              <a:rPr lang="en-US" dirty="0"/>
              <a:t>Yarn: 12/S Z.T</a:t>
            </a:r>
          </a:p>
          <a:p>
            <a:r>
              <a:rPr lang="en-US" dirty="0"/>
              <a:t>Total Pcs: </a:t>
            </a:r>
            <a:r>
              <a:rPr lang="en-US" dirty="0">
                <a:solidFill>
                  <a:srgbClr val="FF0000"/>
                </a:solidFill>
              </a:rPr>
              <a:t>2712</a:t>
            </a:r>
          </a:p>
          <a:p>
            <a:r>
              <a:rPr lang="en-US" dirty="0"/>
              <a:t>Total Kg: 1389.1</a:t>
            </a:r>
          </a:p>
          <a:p>
            <a:r>
              <a:rPr lang="en-US" dirty="0"/>
              <a:t>PP#14138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8204" r="6234" b="23180"/>
          <a:stretch/>
        </p:blipFill>
        <p:spPr>
          <a:xfrm>
            <a:off x="1118311" y="1793848"/>
            <a:ext cx="6660528" cy="1730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6" b="33350"/>
          <a:stretch/>
        </p:blipFill>
        <p:spPr>
          <a:xfrm>
            <a:off x="1118310" y="3682909"/>
            <a:ext cx="6660527" cy="2361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8BD2F-083A-47F9-908F-26DC562697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36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 Towel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289758" y="2133600"/>
            <a:ext cx="3214854" cy="2751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Size:25.5x47.5”</a:t>
            </a:r>
          </a:p>
          <a:p>
            <a:r>
              <a:rPr lang="en-US" dirty="0"/>
              <a:t>Lbs : 7.44</a:t>
            </a:r>
          </a:p>
          <a:p>
            <a:r>
              <a:rPr lang="en-US" dirty="0"/>
              <a:t>Yarn:12/s Soft</a:t>
            </a:r>
          </a:p>
          <a:p>
            <a:r>
              <a:rPr lang="en-US" dirty="0"/>
              <a:t>Total Pcs: </a:t>
            </a:r>
            <a:r>
              <a:rPr lang="en-US" dirty="0">
                <a:solidFill>
                  <a:srgbClr val="FF0000"/>
                </a:solidFill>
              </a:rPr>
              <a:t>3939</a:t>
            </a:r>
          </a:p>
          <a:p>
            <a:r>
              <a:rPr lang="en-US" dirty="0"/>
              <a:t>Total Kg: 1107.8</a:t>
            </a:r>
          </a:p>
          <a:p>
            <a:r>
              <a:rPr lang="en-US" dirty="0"/>
              <a:t>PP#30280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t="6598" r="1114" b="2078"/>
          <a:stretch/>
        </p:blipFill>
        <p:spPr>
          <a:xfrm rot="16200000">
            <a:off x="2342228" y="1117250"/>
            <a:ext cx="4269450" cy="6302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FB4243-B346-45CE-AF62-07002D1FEF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86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Kitchen Towel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001000" y="2133600"/>
            <a:ext cx="350361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Size:42x62cm</a:t>
            </a:r>
          </a:p>
          <a:p>
            <a:r>
              <a:rPr lang="en-US" dirty="0"/>
              <a:t>Lbs : 1.93</a:t>
            </a:r>
          </a:p>
          <a:p>
            <a:r>
              <a:rPr lang="en-US" dirty="0"/>
              <a:t>Yarn: 18/2 O.E</a:t>
            </a:r>
          </a:p>
          <a:p>
            <a:r>
              <a:rPr lang="en-US" dirty="0"/>
              <a:t>Total Pcs: </a:t>
            </a:r>
            <a:r>
              <a:rPr lang="en-US" dirty="0">
                <a:solidFill>
                  <a:srgbClr val="FF0000"/>
                </a:solidFill>
              </a:rPr>
              <a:t>35850</a:t>
            </a:r>
          </a:p>
          <a:p>
            <a:r>
              <a:rPr lang="en-US" dirty="0"/>
              <a:t>Total Kg: 2615.4</a:t>
            </a:r>
          </a:p>
          <a:p>
            <a:r>
              <a:rPr lang="en-US" dirty="0"/>
              <a:t>PP#30816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2"/>
          <a:stretch/>
        </p:blipFill>
        <p:spPr>
          <a:xfrm rot="5400000">
            <a:off x="2531579" y="1110781"/>
            <a:ext cx="3796896" cy="5842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800746-501E-4853-A4CD-9620A7A505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20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 Cloth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01000" y="2133600"/>
            <a:ext cx="350361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Size:12x12”</a:t>
            </a:r>
          </a:p>
          <a:p>
            <a:r>
              <a:rPr lang="en-US" dirty="0"/>
              <a:t>Lbs : 1.4</a:t>
            </a:r>
          </a:p>
          <a:p>
            <a:r>
              <a:rPr lang="en-US" dirty="0"/>
              <a:t>Yarn: 12/s Z.T</a:t>
            </a:r>
          </a:p>
          <a:p>
            <a:r>
              <a:rPr lang="en-US" dirty="0"/>
              <a:t>Total Pcs: 24933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Total Kg: 1319.5</a:t>
            </a:r>
          </a:p>
          <a:p>
            <a:r>
              <a:rPr lang="en-US" dirty="0"/>
              <a:t>PP#29796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" b="32844"/>
          <a:stretch/>
        </p:blipFill>
        <p:spPr>
          <a:xfrm rot="5400000">
            <a:off x="2145899" y="1465982"/>
            <a:ext cx="4802471" cy="6137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3835C-B3C6-43FF-A1A4-CDD48C3ACB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75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 &amp; Hand Towel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7856620" y="2133600"/>
            <a:ext cx="3647991" cy="2570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Size:50x94/65x135cm</a:t>
            </a:r>
          </a:p>
          <a:p>
            <a:r>
              <a:rPr lang="en-US" dirty="0"/>
              <a:t>Lbs : 5/9.389</a:t>
            </a:r>
          </a:p>
          <a:p>
            <a:r>
              <a:rPr lang="en-US" dirty="0"/>
              <a:t>Yarn:10/S Soft</a:t>
            </a:r>
          </a:p>
          <a:p>
            <a:r>
              <a:rPr lang="en-US" dirty="0"/>
              <a:t>Total Pcs: 4239/4467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Total Kg: 547.2/757</a:t>
            </a:r>
          </a:p>
          <a:p>
            <a:r>
              <a:rPr lang="en-US" dirty="0"/>
              <a:t>PP#28006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635" r="4975" b="38877"/>
          <a:stretch/>
        </p:blipFill>
        <p:spPr>
          <a:xfrm>
            <a:off x="880020" y="1905000"/>
            <a:ext cx="6531433" cy="1650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0" t="6242" r="5877" b="27901"/>
          <a:stretch/>
        </p:blipFill>
        <p:spPr>
          <a:xfrm rot="5400000">
            <a:off x="3320520" y="1578352"/>
            <a:ext cx="1650424" cy="6531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8C422B-22AB-46D6-AD34-CC0436417E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32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 Towel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56620" y="2133600"/>
            <a:ext cx="3647991" cy="2570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Size:73x138cm</a:t>
            </a:r>
          </a:p>
          <a:p>
            <a:r>
              <a:rPr lang="en-US" dirty="0"/>
              <a:t>Lbs : 15.19</a:t>
            </a:r>
          </a:p>
          <a:p>
            <a:r>
              <a:rPr lang="en-US" dirty="0"/>
              <a:t>Yarn: 20/2 RS</a:t>
            </a:r>
          </a:p>
          <a:p>
            <a:r>
              <a:rPr lang="en-US" dirty="0"/>
              <a:t>Total Pcs: 2683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Total Kg: 1517.6</a:t>
            </a:r>
          </a:p>
          <a:p>
            <a:r>
              <a:rPr lang="en-US" dirty="0"/>
              <a:t>PP#30597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1" b="5905"/>
          <a:stretch/>
        </p:blipFill>
        <p:spPr>
          <a:xfrm>
            <a:off x="1036321" y="1730278"/>
            <a:ext cx="6598119" cy="4877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FC5D55-C767-409A-8643-59DA6B3F1C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5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72254" y="226161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Size: 12x12”</a:t>
            </a:r>
          </a:p>
          <a:p>
            <a:r>
              <a:rPr lang="en-US" sz="2400" b="1" dirty="0"/>
              <a:t>Lbs : 1.1</a:t>
            </a:r>
          </a:p>
          <a:p>
            <a:r>
              <a:rPr lang="en-US" sz="2400" b="1" dirty="0"/>
              <a:t>Gm/pc:</a:t>
            </a:r>
          </a:p>
          <a:p>
            <a:r>
              <a:rPr lang="en-US" sz="2400" b="1" dirty="0"/>
              <a:t>Gsm: 447</a:t>
            </a:r>
          </a:p>
          <a:p>
            <a:r>
              <a:rPr lang="en-US" sz="2400" b="1" dirty="0"/>
              <a:t>Yarn : 20/2 </a:t>
            </a:r>
          </a:p>
          <a:p>
            <a:r>
              <a:rPr lang="en-US" sz="2400" b="1" dirty="0"/>
              <a:t>Total Pcs: 50749</a:t>
            </a:r>
          </a:p>
          <a:p>
            <a:r>
              <a:rPr lang="en-US" sz="2400" b="1" dirty="0"/>
              <a:t>Total Kg: 2110</a:t>
            </a:r>
          </a:p>
          <a:p>
            <a:r>
              <a:rPr lang="en-US" sz="2400" b="1" dirty="0"/>
              <a:t>PP#18871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" t="28758" r="2923" b="7389"/>
          <a:stretch/>
        </p:blipFill>
        <p:spPr>
          <a:xfrm>
            <a:off x="1145568" y="1847459"/>
            <a:ext cx="5224752" cy="35453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54024" y="981210"/>
            <a:ext cx="2419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Wash Cloth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44571" y="6342841"/>
            <a:ext cx="844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WQ</a:t>
            </a:r>
          </a:p>
        </p:txBody>
      </p:sp>
    </p:spTree>
    <p:extLst>
      <p:ext uri="{BB962C8B-B14F-4D97-AF65-F5344CB8AC3E}">
        <p14:creationId xmlns:p14="http://schemas.microsoft.com/office/powerpoint/2010/main" val="725757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225" y="1165531"/>
            <a:ext cx="8911687" cy="1280890"/>
          </a:xfrm>
        </p:spPr>
        <p:txBody>
          <a:bodyPr/>
          <a:lstStyle/>
          <a:p>
            <a:r>
              <a:rPr lang="en-US" dirty="0"/>
              <a:t>Kitchen Towel/Wash Cloth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56620" y="2133600"/>
            <a:ext cx="3647991" cy="2570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Size:16x26/12x12”</a:t>
            </a:r>
          </a:p>
          <a:p>
            <a:r>
              <a:rPr lang="en-US" dirty="0"/>
              <a:t>Lbs : 2.75/.9</a:t>
            </a:r>
          </a:p>
          <a:p>
            <a:r>
              <a:rPr lang="en-US" dirty="0"/>
              <a:t>12/s Ring Spun</a:t>
            </a:r>
          </a:p>
          <a:p>
            <a:r>
              <a:rPr lang="en-US" dirty="0"/>
              <a:t>Total Pcs: 24996/25200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Total Kg: 2598.3/857.3</a:t>
            </a:r>
          </a:p>
          <a:p>
            <a:r>
              <a:rPr lang="en-US" dirty="0"/>
              <a:t>PP#20520/24119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12626" r="28762" b="24626"/>
          <a:stretch/>
        </p:blipFill>
        <p:spPr>
          <a:xfrm>
            <a:off x="1356360" y="2133599"/>
            <a:ext cx="5994935" cy="5171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44CCAD-BB51-465A-B72A-DF930577DF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3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225" y="1165531"/>
            <a:ext cx="8911687" cy="1280890"/>
          </a:xfrm>
        </p:spPr>
        <p:txBody>
          <a:bodyPr/>
          <a:lstStyle/>
          <a:p>
            <a:r>
              <a:rPr lang="en-US" dirty="0"/>
              <a:t>Wash Cloth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56620" y="2133600"/>
            <a:ext cx="3647991" cy="2570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Size:30x30cm</a:t>
            </a:r>
          </a:p>
          <a:p>
            <a:r>
              <a:rPr lang="en-US" dirty="0"/>
              <a:t>Lbs : .95</a:t>
            </a:r>
          </a:p>
          <a:p>
            <a:r>
              <a:rPr lang="en-US" dirty="0"/>
              <a:t>Yarn: 12/s Soft</a:t>
            </a:r>
          </a:p>
          <a:p>
            <a:r>
              <a:rPr lang="en-US" dirty="0"/>
              <a:t>Total Pcs: 140900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Total Kg: 5059.7</a:t>
            </a:r>
          </a:p>
          <a:p>
            <a:r>
              <a:rPr lang="en-US" dirty="0"/>
              <a:t>PP#30838/30944 </a:t>
            </a:r>
          </a:p>
          <a:p>
            <a:r>
              <a:rPr lang="en-US" dirty="0" err="1"/>
              <a:t>Unstich</a:t>
            </a:r>
            <a:r>
              <a:rPr lang="en-US" dirty="0"/>
              <a:t> 37956Pcs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6" r="5112" b="58677"/>
          <a:stretch/>
        </p:blipFill>
        <p:spPr>
          <a:xfrm>
            <a:off x="1706880" y="2167390"/>
            <a:ext cx="5945205" cy="4335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26A0A-4E19-4DEB-A7BA-52F7825D8F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97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1818" y="1189595"/>
            <a:ext cx="8911687" cy="1280890"/>
          </a:xfrm>
        </p:spPr>
        <p:txBody>
          <a:bodyPr/>
          <a:lstStyle/>
          <a:p>
            <a:r>
              <a:rPr lang="en-US" dirty="0"/>
              <a:t>Bath Towel Hand Towel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56620" y="2133600"/>
            <a:ext cx="3647991" cy="2570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Size:70x127cm</a:t>
            </a:r>
          </a:p>
          <a:p>
            <a:r>
              <a:rPr lang="en-US" dirty="0"/>
              <a:t>Lbs : 13.64</a:t>
            </a:r>
          </a:p>
          <a:p>
            <a:r>
              <a:rPr lang="en-US" dirty="0"/>
              <a:t>Yarn: 12/1 ZT SUS</a:t>
            </a:r>
          </a:p>
          <a:p>
            <a:r>
              <a:rPr lang="en-US" dirty="0"/>
              <a:t>Total Pcs: 2274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Total Kg:1172.4</a:t>
            </a:r>
          </a:p>
          <a:p>
            <a:r>
              <a:rPr lang="en-US" dirty="0"/>
              <a:t>PP#20540/31492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2604" r="14141" b="18797"/>
          <a:stretch/>
        </p:blipFill>
        <p:spPr>
          <a:xfrm rot="16200000">
            <a:off x="2726076" y="1068681"/>
            <a:ext cx="3832440" cy="5962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A43AF8-45F0-4CC8-B37F-C280164852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15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 Sheet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049126" y="2133600"/>
            <a:ext cx="3455485" cy="2534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Size:100x150cm</a:t>
            </a:r>
          </a:p>
          <a:p>
            <a:r>
              <a:rPr lang="en-US" dirty="0"/>
              <a:t>Lbs : 17.86</a:t>
            </a:r>
          </a:p>
          <a:p>
            <a:r>
              <a:rPr lang="en-US" dirty="0"/>
              <a:t>Yarn: 16/1 Comb SUS</a:t>
            </a:r>
          </a:p>
          <a:p>
            <a:r>
              <a:rPr lang="en-US" dirty="0"/>
              <a:t>Total Pcs: 2978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Total Kg: 2010.5</a:t>
            </a:r>
          </a:p>
          <a:p>
            <a:r>
              <a:rPr lang="en-US" dirty="0"/>
              <a:t>PP#31508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4158" r="2377" b="24473"/>
          <a:stretch/>
        </p:blipFill>
        <p:spPr>
          <a:xfrm rot="5400000">
            <a:off x="2434675" y="1299127"/>
            <a:ext cx="4346838" cy="6015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F6F18-47DA-4436-8362-AF993EBF69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62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 Sheet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049126" y="2133600"/>
            <a:ext cx="3455485" cy="2534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Size:100x150cm</a:t>
            </a:r>
          </a:p>
          <a:p>
            <a:r>
              <a:rPr lang="en-US" dirty="0"/>
              <a:t>Lbs : 23.01</a:t>
            </a:r>
          </a:p>
          <a:p>
            <a:r>
              <a:rPr lang="en-US" dirty="0"/>
              <a:t>Yarn: 12/1 Z.T</a:t>
            </a:r>
          </a:p>
          <a:p>
            <a:r>
              <a:rPr lang="en-US" dirty="0"/>
              <a:t>Total Pcs: 1914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Total Kg: 1664.7</a:t>
            </a:r>
          </a:p>
          <a:p>
            <a:r>
              <a:rPr lang="en-US" dirty="0"/>
              <a:t>PP#20540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59F18D-6A72-4A64-8EA5-2BFDEBCAC879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2604" r="14141" b="18797"/>
          <a:stretch/>
        </p:blipFill>
        <p:spPr>
          <a:xfrm rot="16200000">
            <a:off x="2124115" y="1167722"/>
            <a:ext cx="4092866" cy="6024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729E3B-A256-4D80-A78D-578439ECB8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91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 Towel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049126" y="2133600"/>
            <a:ext cx="3455485" cy="2534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Size:27x54”</a:t>
            </a:r>
          </a:p>
          <a:p>
            <a:r>
              <a:rPr lang="en-US" dirty="0"/>
              <a:t>Lbs : 10/10.25</a:t>
            </a:r>
          </a:p>
          <a:p>
            <a:r>
              <a:rPr lang="en-US" dirty="0"/>
              <a:t>Yarn: </a:t>
            </a:r>
          </a:p>
          <a:p>
            <a:r>
              <a:rPr lang="en-US" dirty="0"/>
              <a:t>Total Pcs: 7083/1674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Total Kg: 2677.4/648.4</a:t>
            </a:r>
          </a:p>
          <a:p>
            <a:r>
              <a:rPr lang="en-US" dirty="0"/>
              <a:t>PP#24119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3" r="5149" b="26321"/>
          <a:stretch/>
        </p:blipFill>
        <p:spPr>
          <a:xfrm>
            <a:off x="864744" y="2244182"/>
            <a:ext cx="6474519" cy="34708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0F1708-FA21-4342-9EAD-9E1558BF3C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2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 Towel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049126" y="2133600"/>
            <a:ext cx="3455485" cy="2534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Size:27x54”</a:t>
            </a:r>
          </a:p>
          <a:p>
            <a:r>
              <a:rPr lang="en-US" dirty="0"/>
              <a:t>Lbs : 10/10.25</a:t>
            </a:r>
          </a:p>
          <a:p>
            <a:r>
              <a:rPr lang="en-US" dirty="0"/>
              <a:t>Yarn: </a:t>
            </a:r>
          </a:p>
          <a:p>
            <a:r>
              <a:rPr lang="en-US" dirty="0"/>
              <a:t>Total Pcs: 2588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Total Kg: 1162.2</a:t>
            </a:r>
          </a:p>
          <a:p>
            <a:r>
              <a:rPr lang="en-US" dirty="0"/>
              <a:t>PP#24719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7963" r="6260" b="34143"/>
          <a:stretch/>
        </p:blipFill>
        <p:spPr>
          <a:xfrm rot="5400000">
            <a:off x="2102699" y="1015887"/>
            <a:ext cx="4435682" cy="6446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6EEC4D-24F5-4D32-8DC3-FA79617F20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58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 Towel/Hand Towel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049126" y="2133600"/>
            <a:ext cx="3455485" cy="2534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Size:70x140/51x103cm</a:t>
            </a:r>
          </a:p>
          <a:p>
            <a:r>
              <a:rPr lang="en-US" dirty="0"/>
              <a:t>Lbs : 14.37/7.71</a:t>
            </a:r>
          </a:p>
          <a:p>
            <a:r>
              <a:rPr lang="en-US" dirty="0"/>
              <a:t>Yarn: </a:t>
            </a:r>
          </a:p>
          <a:p>
            <a:r>
              <a:rPr lang="en-US" dirty="0"/>
              <a:t>Total Pcs: 1840/5005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Total Kg: 999.5/1458.6</a:t>
            </a:r>
          </a:p>
          <a:p>
            <a:r>
              <a:rPr lang="en-US" dirty="0"/>
              <a:t>PP#32774/32979/32972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t="22866" r="8536" b="21933"/>
          <a:stretch/>
        </p:blipFill>
        <p:spPr>
          <a:xfrm>
            <a:off x="1219200" y="2209334"/>
            <a:ext cx="5852532" cy="3898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7586B2-FB5E-4B3C-97B7-575A239CE7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94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 Towel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049126" y="2133600"/>
            <a:ext cx="3455485" cy="2534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Size:70x140cm</a:t>
            </a:r>
          </a:p>
          <a:p>
            <a:r>
              <a:rPr lang="en-US" dirty="0"/>
              <a:t>Lbs : 11.66/9.074</a:t>
            </a:r>
          </a:p>
          <a:p>
            <a:r>
              <a:rPr lang="en-US" dirty="0"/>
              <a:t>Yarn: </a:t>
            </a:r>
          </a:p>
          <a:p>
            <a:r>
              <a:rPr lang="en-US" dirty="0"/>
              <a:t>Total Pcs: 3641/7789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Total Kg: 1604.8/2671.6</a:t>
            </a:r>
          </a:p>
          <a:p>
            <a:r>
              <a:rPr lang="en-US" dirty="0"/>
              <a:t>PP#20005/19997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14551" r="4225" b="39487"/>
          <a:stretch/>
        </p:blipFill>
        <p:spPr>
          <a:xfrm>
            <a:off x="896420" y="2220951"/>
            <a:ext cx="6705859" cy="3631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DA1E6F-F313-45D9-A2D8-6B3DCAB028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47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 Towel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049126" y="2133600"/>
            <a:ext cx="3455485" cy="2534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Size:27x54”</a:t>
            </a:r>
          </a:p>
          <a:p>
            <a:r>
              <a:rPr lang="en-US" dirty="0"/>
              <a:t>Lbs : 14.18</a:t>
            </a:r>
          </a:p>
          <a:p>
            <a:r>
              <a:rPr lang="en-US" dirty="0"/>
              <a:t>Yarn: </a:t>
            </a:r>
          </a:p>
          <a:p>
            <a:r>
              <a:rPr lang="en-US" dirty="0"/>
              <a:t>Total Pcs: 2736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Total Kg: 1466.5</a:t>
            </a:r>
          </a:p>
          <a:p>
            <a:r>
              <a:rPr lang="en-US" dirty="0"/>
              <a:t>PP#30558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15014" r="7612" b="3224"/>
          <a:stretch/>
        </p:blipFill>
        <p:spPr>
          <a:xfrm>
            <a:off x="766367" y="2133600"/>
            <a:ext cx="6305365" cy="3794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D4F8D1-FA91-4D72-BBE1-63E8FD6942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4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54024" y="981210"/>
            <a:ext cx="2419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Wash Cloth</a:t>
            </a:r>
          </a:p>
        </p:txBody>
      </p:sp>
      <p:sp>
        <p:nvSpPr>
          <p:cNvPr id="3" name="Rectangle 2"/>
          <p:cNvSpPr/>
          <p:nvPr/>
        </p:nvSpPr>
        <p:spPr>
          <a:xfrm>
            <a:off x="6672254" y="226161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Size: 12x12”</a:t>
            </a:r>
          </a:p>
          <a:p>
            <a:r>
              <a:rPr lang="en-US" sz="2400" b="1" dirty="0"/>
              <a:t>Lbs : 1.1</a:t>
            </a:r>
          </a:p>
          <a:p>
            <a:r>
              <a:rPr lang="en-US" sz="2400" b="1" dirty="0"/>
              <a:t>Gm/pc:</a:t>
            </a:r>
          </a:p>
          <a:p>
            <a:r>
              <a:rPr lang="en-US" sz="2400" b="1" dirty="0"/>
              <a:t>Gsm: 447</a:t>
            </a:r>
          </a:p>
          <a:p>
            <a:r>
              <a:rPr lang="en-US" sz="2400" b="1" dirty="0"/>
              <a:t>Yarn : 20/2 Rs</a:t>
            </a:r>
          </a:p>
          <a:p>
            <a:r>
              <a:rPr lang="en-US" sz="2400" b="1" dirty="0"/>
              <a:t>Total Pcs: 25103</a:t>
            </a:r>
          </a:p>
          <a:p>
            <a:r>
              <a:rPr lang="en-US" sz="2400" b="1" dirty="0"/>
              <a:t>Total Kg: 948</a:t>
            </a:r>
          </a:p>
          <a:p>
            <a:r>
              <a:rPr lang="en-US" sz="2400" b="1" dirty="0"/>
              <a:t>PP#12138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83" y="2015546"/>
            <a:ext cx="4975338" cy="3547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1444571" y="6342841"/>
            <a:ext cx="844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WQ</a:t>
            </a:r>
          </a:p>
        </p:txBody>
      </p:sp>
    </p:spTree>
    <p:extLst>
      <p:ext uri="{BB962C8B-B14F-4D97-AF65-F5344CB8AC3E}">
        <p14:creationId xmlns:p14="http://schemas.microsoft.com/office/powerpoint/2010/main" val="22159414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 Sheet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049126" y="2133600"/>
            <a:ext cx="3455485" cy="2534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Size:100x180cm</a:t>
            </a:r>
          </a:p>
          <a:p>
            <a:r>
              <a:rPr lang="en-US" dirty="0"/>
              <a:t>Lbs : 34.28</a:t>
            </a:r>
          </a:p>
          <a:p>
            <a:r>
              <a:rPr lang="en-US" dirty="0"/>
              <a:t>Yarn: </a:t>
            </a:r>
          </a:p>
          <a:p>
            <a:r>
              <a:rPr lang="en-US" dirty="0"/>
              <a:t>Total Pcs: 751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Total Kg: 973.1</a:t>
            </a:r>
          </a:p>
          <a:p>
            <a:r>
              <a:rPr lang="en-US" dirty="0"/>
              <a:t>PP#28983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13164" r="7613" b="26091"/>
          <a:stretch/>
        </p:blipFill>
        <p:spPr>
          <a:xfrm>
            <a:off x="1144005" y="2133600"/>
            <a:ext cx="5892879" cy="3794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3CC892-305D-45C0-92AE-1FF1DB0357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56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 Sheet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049126" y="2133600"/>
            <a:ext cx="3455485" cy="2534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Size:80x150cm</a:t>
            </a:r>
          </a:p>
          <a:p>
            <a:r>
              <a:rPr lang="en-US" dirty="0"/>
              <a:t>Lbs : 17.46</a:t>
            </a:r>
          </a:p>
          <a:p>
            <a:r>
              <a:rPr lang="en-US" dirty="0"/>
              <a:t>Yarn: </a:t>
            </a:r>
          </a:p>
          <a:p>
            <a:r>
              <a:rPr lang="en-US" dirty="0"/>
              <a:t>Total Pcs: 818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Total Kg: 539.9</a:t>
            </a:r>
          </a:p>
          <a:p>
            <a:r>
              <a:rPr lang="en-US" dirty="0"/>
              <a:t>PP#27205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3" t="9239" r="6380" b="26090"/>
          <a:stretch/>
        </p:blipFill>
        <p:spPr>
          <a:xfrm rot="5400000">
            <a:off x="2016207" y="1209331"/>
            <a:ext cx="4100288" cy="5948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C5893A-1C30-4601-9102-D5818E6D32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81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 Towel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049126" y="2133600"/>
            <a:ext cx="3455485" cy="2534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Size:70x140cm</a:t>
            </a:r>
          </a:p>
          <a:p>
            <a:r>
              <a:rPr lang="en-US" dirty="0"/>
              <a:t>Lbs : 9.33</a:t>
            </a:r>
          </a:p>
          <a:p>
            <a:r>
              <a:rPr lang="en-US" dirty="0"/>
              <a:t>Yarn: </a:t>
            </a:r>
          </a:p>
          <a:p>
            <a:r>
              <a:rPr lang="en-US" dirty="0"/>
              <a:t>Total Pcs: 1502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Total Kg: 529.7</a:t>
            </a:r>
          </a:p>
          <a:p>
            <a:r>
              <a:rPr lang="en-US" dirty="0"/>
              <a:t>PP#31877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t="22404" r="5765" b="39487"/>
          <a:stretch/>
        </p:blipFill>
        <p:spPr>
          <a:xfrm>
            <a:off x="982539" y="2133600"/>
            <a:ext cx="6054345" cy="3901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E24AD7-457E-4B3D-9A25-B41539A96B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129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 Towel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049126" y="2133600"/>
            <a:ext cx="3455485" cy="2534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Size:71x143cm</a:t>
            </a:r>
          </a:p>
          <a:p>
            <a:r>
              <a:rPr lang="en-US" dirty="0"/>
              <a:t>Lbs : 13.97</a:t>
            </a:r>
          </a:p>
          <a:p>
            <a:r>
              <a:rPr lang="en-US" dirty="0"/>
              <a:t>Yarn: </a:t>
            </a:r>
          </a:p>
          <a:p>
            <a:r>
              <a:rPr lang="en-US" dirty="0"/>
              <a:t>Total Pcs: 2724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Total Kg: 1438.4</a:t>
            </a:r>
          </a:p>
          <a:p>
            <a:r>
              <a:rPr lang="en-US" dirty="0"/>
              <a:t>PP#33619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6" r="5457" b="19392"/>
          <a:stretch/>
        </p:blipFill>
        <p:spPr>
          <a:xfrm>
            <a:off x="914185" y="2211572"/>
            <a:ext cx="6145931" cy="3686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507521-5F73-492E-8CDC-DCBFAE175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7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 Towel/ Bath Sheet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049126" y="2133600"/>
            <a:ext cx="3455485" cy="25346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Size:24x48/35x70/24x50 “</a:t>
            </a:r>
          </a:p>
          <a:p>
            <a:r>
              <a:rPr lang="en-US" dirty="0"/>
              <a:t>Lbs : 8.26/24.25/8.6</a:t>
            </a:r>
          </a:p>
          <a:p>
            <a:r>
              <a:rPr lang="en-US" dirty="0"/>
              <a:t>Yarn: </a:t>
            </a:r>
          </a:p>
          <a:p>
            <a:r>
              <a:rPr lang="en-US" dirty="0"/>
              <a:t>Total Pcs: 3675/1404/4140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Total Kg: 1147.4/1287/1345.8</a:t>
            </a:r>
          </a:p>
          <a:p>
            <a:r>
              <a:rPr lang="en-US" dirty="0"/>
              <a:t>PP#32139/26330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8" b="12348"/>
          <a:stretch/>
        </p:blipFill>
        <p:spPr>
          <a:xfrm>
            <a:off x="1325880" y="1904999"/>
            <a:ext cx="5711006" cy="4457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D33034-7537-4ADA-8610-BE6AEBC8A8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143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Towel/ Bath Towel/Bath Sheet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7825564" y="2133600"/>
            <a:ext cx="3679048" cy="25346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Size:50x90/70x127/100x150 cm</a:t>
            </a:r>
          </a:p>
          <a:p>
            <a:r>
              <a:rPr lang="en-US" dirty="0"/>
              <a:t>Lbs : 5.77/11.41/19.25</a:t>
            </a:r>
          </a:p>
          <a:p>
            <a:r>
              <a:rPr lang="en-US" dirty="0"/>
              <a:t>Yarn: </a:t>
            </a:r>
          </a:p>
          <a:p>
            <a:r>
              <a:rPr lang="en-US" dirty="0"/>
              <a:t>Total Pcs: 10167/3943/8945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Total Kg: 2217.5/1700.6/6508.8</a:t>
            </a:r>
          </a:p>
          <a:p>
            <a:r>
              <a:rPr lang="en-US" dirty="0"/>
              <a:t>PP#20364/26780/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8314" r="20855"/>
          <a:stretch/>
        </p:blipFill>
        <p:spPr>
          <a:xfrm>
            <a:off x="1280161" y="1711841"/>
            <a:ext cx="5733492" cy="4695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414167-9405-410B-8C00-4F5CD803C2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796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589213" y="252664"/>
            <a:ext cx="8915399" cy="1130968"/>
          </a:xfrm>
        </p:spPr>
        <p:txBody>
          <a:bodyPr/>
          <a:lstStyle/>
          <a:p>
            <a:r>
              <a:rPr lang="en-US" dirty="0"/>
              <a:t>Wash Cloth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type="subTitle" idx="1"/>
          </p:nvPr>
        </p:nvSpPr>
        <p:spPr>
          <a:xfrm>
            <a:off x="8398042" y="2622885"/>
            <a:ext cx="3106570" cy="3280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Size:11x11”</a:t>
            </a:r>
          </a:p>
          <a:p>
            <a:r>
              <a:rPr lang="en-US" dirty="0"/>
              <a:t>Lbs : 1</a:t>
            </a:r>
          </a:p>
          <a:p>
            <a:r>
              <a:rPr lang="en-US" dirty="0"/>
              <a:t>Yarn: 10/S Soft</a:t>
            </a:r>
          </a:p>
          <a:p>
            <a:r>
              <a:rPr lang="en-US" dirty="0"/>
              <a:t>Total Pcs: 17206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Total Kg: 	650.4</a:t>
            </a:r>
          </a:p>
          <a:p>
            <a:r>
              <a:rPr lang="en-US" dirty="0"/>
              <a:t>PP#30746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2" r="5559" b="22395"/>
          <a:stretch/>
        </p:blipFill>
        <p:spPr>
          <a:xfrm rot="5400000">
            <a:off x="1903485" y="836689"/>
            <a:ext cx="4187655" cy="6544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A435B8-FE02-4341-95C4-4E14D3A3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076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Towel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r="5249"/>
          <a:stretch/>
        </p:blipFill>
        <p:spPr>
          <a:xfrm>
            <a:off x="528035" y="1395815"/>
            <a:ext cx="3907268" cy="2047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3739" r="5248" b="2244"/>
          <a:stretch/>
        </p:blipFill>
        <p:spPr>
          <a:xfrm rot="5400000">
            <a:off x="5234500" y="667207"/>
            <a:ext cx="2047317" cy="3504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" t="24239" r="4113" b="22676"/>
          <a:stretch/>
        </p:blipFill>
        <p:spPr>
          <a:xfrm rot="5400000">
            <a:off x="2810580" y="3280211"/>
            <a:ext cx="2850380" cy="373075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144256" y="2133600"/>
            <a:ext cx="373075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Size: 50X80 CM</a:t>
            </a:r>
          </a:p>
          <a:p>
            <a:r>
              <a:rPr lang="en-US" dirty="0" err="1"/>
              <a:t>Lbs</a:t>
            </a:r>
            <a:r>
              <a:rPr lang="en-US" dirty="0"/>
              <a:t> : 4.76</a:t>
            </a:r>
          </a:p>
          <a:p>
            <a:r>
              <a:rPr lang="en-US" dirty="0"/>
              <a:t>Yarn : 12/1 SOFT</a:t>
            </a:r>
          </a:p>
          <a:p>
            <a:r>
              <a:rPr lang="en-US" dirty="0"/>
              <a:t>Total Pcs: </a:t>
            </a:r>
            <a:r>
              <a:rPr lang="en-US" dirty="0">
                <a:solidFill>
                  <a:srgbClr val="FF0000"/>
                </a:solidFill>
              </a:rPr>
              <a:t>861</a:t>
            </a:r>
          </a:p>
          <a:p>
            <a:r>
              <a:rPr lang="en-US" dirty="0"/>
              <a:t>Total Kg: 154.9</a:t>
            </a:r>
          </a:p>
          <a:p>
            <a:r>
              <a:rPr lang="en-US" dirty="0"/>
              <a:t>PP# 20001/02/03/05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403544-69FF-4322-A583-43D1D864D6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2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28621" y="213718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Size: 50x70 cm</a:t>
            </a:r>
          </a:p>
          <a:p>
            <a:r>
              <a:rPr lang="en-US" sz="2400" dirty="0"/>
              <a:t>Lbs : 6.30 – 680 GSM</a:t>
            </a:r>
          </a:p>
          <a:p>
            <a:r>
              <a:rPr lang="en-US" sz="2400" dirty="0"/>
              <a:t>Yarn: 12/2 R.S</a:t>
            </a:r>
          </a:p>
          <a:p>
            <a:r>
              <a:rPr lang="en-US" sz="2400" dirty="0"/>
              <a:t>Total Pcs: 482  </a:t>
            </a:r>
          </a:p>
          <a:p>
            <a:r>
              <a:rPr lang="en-US" sz="2400" dirty="0"/>
              <a:t>Total Kg:114.8</a:t>
            </a:r>
          </a:p>
          <a:p>
            <a:r>
              <a:rPr lang="en-US" sz="2400" dirty="0"/>
              <a:t>PP#16339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9851" y="1268968"/>
            <a:ext cx="300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BATH MAT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2" r="8408" b="20297"/>
          <a:stretch/>
        </p:blipFill>
        <p:spPr>
          <a:xfrm>
            <a:off x="1295401" y="2137180"/>
            <a:ext cx="4733248" cy="326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1444571" y="6342841"/>
            <a:ext cx="844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WQ</a:t>
            </a:r>
          </a:p>
        </p:txBody>
      </p:sp>
    </p:spTree>
    <p:extLst>
      <p:ext uri="{BB962C8B-B14F-4D97-AF65-F5344CB8AC3E}">
        <p14:creationId xmlns:p14="http://schemas.microsoft.com/office/powerpoint/2010/main" val="113497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Kitchen Towel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5804" y="2133600"/>
            <a:ext cx="3338807" cy="3777622"/>
          </a:xfrm>
        </p:spPr>
        <p:txBody>
          <a:bodyPr/>
          <a:lstStyle/>
          <a:p>
            <a:r>
              <a:rPr lang="en-US" dirty="0"/>
              <a:t>Size: 42 x 62 cm</a:t>
            </a:r>
          </a:p>
          <a:p>
            <a:r>
              <a:rPr lang="en-US" dirty="0"/>
              <a:t>Lbs : 1.93</a:t>
            </a:r>
          </a:p>
          <a:p>
            <a:r>
              <a:rPr lang="en-US" dirty="0"/>
              <a:t>Yarn : 18/2 O.E</a:t>
            </a:r>
          </a:p>
          <a:p>
            <a:r>
              <a:rPr lang="en-US" dirty="0"/>
              <a:t>Total Pcs: 207654</a:t>
            </a:r>
          </a:p>
          <a:p>
            <a:r>
              <a:rPr lang="en-US" dirty="0"/>
              <a:t>Total Kg: 15149</a:t>
            </a:r>
          </a:p>
          <a:p>
            <a:r>
              <a:rPr lang="en-US" dirty="0"/>
              <a:t>PP#19320/20826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" b="18345"/>
          <a:stretch/>
        </p:blipFill>
        <p:spPr>
          <a:xfrm>
            <a:off x="1021080" y="2133600"/>
            <a:ext cx="2874334" cy="3805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t="9566" r="3565" b="15613"/>
          <a:stretch/>
        </p:blipFill>
        <p:spPr>
          <a:xfrm>
            <a:off x="4201450" y="2139292"/>
            <a:ext cx="3431030" cy="2128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27FC1F-D431-43F8-94C3-4995828DBC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85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Kitchen Towel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5804" y="2133600"/>
            <a:ext cx="3338807" cy="3777622"/>
          </a:xfrm>
        </p:spPr>
        <p:txBody>
          <a:bodyPr/>
          <a:lstStyle/>
          <a:p>
            <a:r>
              <a:rPr lang="en-US" dirty="0"/>
              <a:t>Size: 42 x 62 cm</a:t>
            </a:r>
          </a:p>
          <a:p>
            <a:r>
              <a:rPr lang="en-US" dirty="0"/>
              <a:t>Lbs : 2.06</a:t>
            </a:r>
          </a:p>
          <a:p>
            <a:r>
              <a:rPr lang="en-US" dirty="0"/>
              <a:t>Yarn :</a:t>
            </a:r>
          </a:p>
          <a:p>
            <a:r>
              <a:rPr lang="en-US" dirty="0"/>
              <a:t> Total Pcs: 26020</a:t>
            </a:r>
          </a:p>
          <a:p>
            <a:r>
              <a:rPr lang="en-US" dirty="0"/>
              <a:t> Total Kg: 2026.1</a:t>
            </a:r>
          </a:p>
          <a:p>
            <a:r>
              <a:rPr lang="en-US" dirty="0"/>
              <a:t>PP#32532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 r="5149" b="19623"/>
          <a:stretch/>
        </p:blipFill>
        <p:spPr>
          <a:xfrm>
            <a:off x="1464347" y="2133599"/>
            <a:ext cx="5572538" cy="3777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558F21-ECF9-47D2-A547-C742C9F272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9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Kitchen Towel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5804" y="2133600"/>
            <a:ext cx="3338807" cy="3777622"/>
          </a:xfrm>
        </p:spPr>
        <p:txBody>
          <a:bodyPr/>
          <a:lstStyle/>
          <a:p>
            <a:r>
              <a:rPr lang="en-US" dirty="0"/>
              <a:t>Size: 30x50 cm</a:t>
            </a:r>
          </a:p>
          <a:p>
            <a:r>
              <a:rPr lang="en-US" dirty="0"/>
              <a:t>Lbs : 1.587</a:t>
            </a:r>
          </a:p>
          <a:p>
            <a:r>
              <a:rPr lang="en-US" dirty="0"/>
              <a:t>Yarn :</a:t>
            </a:r>
          </a:p>
          <a:p>
            <a:r>
              <a:rPr lang="en-US" dirty="0"/>
              <a:t> Total Pcs: 14280</a:t>
            </a:r>
          </a:p>
          <a:p>
            <a:r>
              <a:rPr lang="en-US" dirty="0"/>
              <a:t> Total Kg: 856.6</a:t>
            </a:r>
          </a:p>
          <a:p>
            <a:r>
              <a:rPr lang="en-US" dirty="0"/>
              <a:t>PP#26166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t="6866" r="20034" b="32055"/>
          <a:stretch/>
        </p:blipFill>
        <p:spPr>
          <a:xfrm rot="5400000">
            <a:off x="2293590" y="1272568"/>
            <a:ext cx="3883747" cy="5605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B0087C-3A65-4200-81A4-EA073F5BC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2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Kitchen Towel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3274" y="2133600"/>
            <a:ext cx="3381338" cy="3777622"/>
          </a:xfrm>
        </p:spPr>
        <p:txBody>
          <a:bodyPr/>
          <a:lstStyle/>
          <a:p>
            <a:r>
              <a:rPr lang="en-US" dirty="0"/>
              <a:t>Size: 45 x 65 cm</a:t>
            </a:r>
          </a:p>
          <a:p>
            <a:r>
              <a:rPr lang="en-US" dirty="0"/>
              <a:t>Lbs : 2.16/2.38</a:t>
            </a:r>
          </a:p>
          <a:p>
            <a:r>
              <a:rPr lang="en-US" dirty="0"/>
              <a:t>Yarn : 20/2 / 12/s Soft</a:t>
            </a:r>
          </a:p>
          <a:p>
            <a:r>
              <a:rPr lang="en-US" dirty="0"/>
              <a:t>Total Pcs: </a:t>
            </a:r>
            <a:r>
              <a:rPr lang="en-US" dirty="0">
                <a:solidFill>
                  <a:srgbClr val="FF0000"/>
                </a:solidFill>
              </a:rPr>
              <a:t>128365</a:t>
            </a:r>
          </a:p>
          <a:p>
            <a:r>
              <a:rPr lang="en-US" dirty="0"/>
              <a:t>Total Kg: 10977.6</a:t>
            </a:r>
          </a:p>
          <a:p>
            <a:r>
              <a:rPr lang="en-US" dirty="0"/>
              <a:t>PP#10121/10353/19076/18644/18042/17101           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0" b="15177"/>
          <a:stretch/>
        </p:blipFill>
        <p:spPr>
          <a:xfrm>
            <a:off x="1397367" y="2360427"/>
            <a:ext cx="5981628" cy="3308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725267-1936-4C09-A0BB-6E52482A51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1"/>
          <a:stretch/>
        </p:blipFill>
        <p:spPr>
          <a:xfrm>
            <a:off x="10604548" y="114300"/>
            <a:ext cx="1511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2548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6198</TotalTime>
  <Words>1211</Words>
  <Application>Microsoft Office PowerPoint</Application>
  <PresentationFormat>Widescreen</PresentationFormat>
  <Paragraphs>344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Bahnschrift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Kitchen Towel</vt:lpstr>
      <vt:lpstr>Kitchen Towel</vt:lpstr>
      <vt:lpstr>Kitchen Towel</vt:lpstr>
      <vt:lpstr>Kitchen Towel</vt:lpstr>
      <vt:lpstr>Kitchen Towel</vt:lpstr>
      <vt:lpstr>Kitchen Towel</vt:lpstr>
      <vt:lpstr>Barmop</vt:lpstr>
      <vt:lpstr>Wash Cloth</vt:lpstr>
      <vt:lpstr>Kitchen Towel</vt:lpstr>
      <vt:lpstr>Kitchen Towel</vt:lpstr>
      <vt:lpstr>Bath Towel</vt:lpstr>
      <vt:lpstr>Wash Cloth</vt:lpstr>
      <vt:lpstr>Kitchen Towel</vt:lpstr>
      <vt:lpstr>Flour Sack</vt:lpstr>
      <vt:lpstr>Bath Mat</vt:lpstr>
      <vt:lpstr>Wash Cloth</vt:lpstr>
      <vt:lpstr>Bath Towel &amp; Bath Sheet</vt:lpstr>
      <vt:lpstr>Wash Cloth</vt:lpstr>
      <vt:lpstr>Bath Towel</vt:lpstr>
      <vt:lpstr>Bath Towel</vt:lpstr>
      <vt:lpstr>Kitchen Towel</vt:lpstr>
      <vt:lpstr>Wash Cloth</vt:lpstr>
      <vt:lpstr>Bath &amp; Hand Towel </vt:lpstr>
      <vt:lpstr>Bath Towel</vt:lpstr>
      <vt:lpstr>Kitchen Towel/Wash Cloth </vt:lpstr>
      <vt:lpstr>Wash Cloth </vt:lpstr>
      <vt:lpstr>Bath Towel Hand Towel</vt:lpstr>
      <vt:lpstr>Bath Sheet</vt:lpstr>
      <vt:lpstr>Bath Sheet</vt:lpstr>
      <vt:lpstr>Bath Towel</vt:lpstr>
      <vt:lpstr>Bath Towel</vt:lpstr>
      <vt:lpstr>Bath Towel/Hand Towel</vt:lpstr>
      <vt:lpstr>Bath Towel</vt:lpstr>
      <vt:lpstr>Bath Towel</vt:lpstr>
      <vt:lpstr>Bath Sheet</vt:lpstr>
      <vt:lpstr>Bath Sheet</vt:lpstr>
      <vt:lpstr>Bath Towel</vt:lpstr>
      <vt:lpstr>Bath Towel</vt:lpstr>
      <vt:lpstr>Bath Towel/ Bath Sheet</vt:lpstr>
      <vt:lpstr>Hand Towel/ Bath Towel/Bath Sheet</vt:lpstr>
      <vt:lpstr>Wash Cloth</vt:lpstr>
      <vt:lpstr>Hand Towel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saad.aslam</dc:creator>
  <cp:lastModifiedBy>Raheel Fazal</cp:lastModifiedBy>
  <cp:revision>1044</cp:revision>
  <cp:lastPrinted>2021-12-29T12:46:10Z</cp:lastPrinted>
  <dcterms:created xsi:type="dcterms:W3CDTF">2019-10-24T06:09:35Z</dcterms:created>
  <dcterms:modified xsi:type="dcterms:W3CDTF">2024-07-23T07:05:02Z</dcterms:modified>
</cp:coreProperties>
</file>