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5" r:id="rId7"/>
    <p:sldId id="267" r:id="rId8"/>
    <p:sldId id="268" r:id="rId9"/>
    <p:sldId id="271" r:id="rId10"/>
    <p:sldId id="272" r:id="rId11"/>
    <p:sldId id="276" r:id="rId12"/>
    <p:sldId id="277" r:id="rId13"/>
    <p:sldId id="278" r:id="rId14"/>
    <p:sldId id="305" r:id="rId15"/>
    <p:sldId id="282" r:id="rId16"/>
    <p:sldId id="286" r:id="rId17"/>
    <p:sldId id="298" r:id="rId18"/>
    <p:sldId id="288" r:id="rId19"/>
    <p:sldId id="289" r:id="rId20"/>
    <p:sldId id="294" r:id="rId21"/>
    <p:sldId id="301" r:id="rId22"/>
    <p:sldId id="302" r:id="rId23"/>
    <p:sldId id="303" r:id="rId2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5A6F8E2-0681-4920-A0EB-0D61116437F3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83588B-0515-4535-9845-4B1928DF7B8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F8E2-0681-4920-A0EB-0D61116437F3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588B-0515-4535-9845-4B1928DF7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F8E2-0681-4920-A0EB-0D61116437F3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588B-0515-4535-9845-4B1928DF7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F8E2-0681-4920-A0EB-0D61116437F3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588B-0515-4535-9845-4B1928DF7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F8E2-0681-4920-A0EB-0D61116437F3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588B-0515-4535-9845-4B1928DF7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F8E2-0681-4920-A0EB-0D61116437F3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588B-0515-4535-9845-4B1928DF7B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F8E2-0681-4920-A0EB-0D61116437F3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588B-0515-4535-9845-4B1928DF7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F8E2-0681-4920-A0EB-0D61116437F3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588B-0515-4535-9845-4B1928DF7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F8E2-0681-4920-A0EB-0D61116437F3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588B-0515-4535-9845-4B1928DF7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F8E2-0681-4920-A0EB-0D61116437F3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588B-0515-4535-9845-4B1928DF7B8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F8E2-0681-4920-A0EB-0D61116437F3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588B-0515-4535-9845-4B1928DF7B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5A6F8E2-0681-4920-A0EB-0D61116437F3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E83588B-0515-4535-9845-4B1928DF7B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16 at 13.04.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0"/>
            <a:ext cx="6477000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08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22717"/>
            <a:ext cx="6324599" cy="53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5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49464" y="388937"/>
            <a:ext cx="5245100" cy="61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1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5943600" cy="51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162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248400" cy="54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6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1" r="1973" b="18607"/>
          <a:stretch/>
        </p:blipFill>
        <p:spPr>
          <a:xfrm>
            <a:off x="1600200" y="720828"/>
            <a:ext cx="6172200" cy="551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60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6705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4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9" r="5087"/>
          <a:stretch/>
        </p:blipFill>
        <p:spPr>
          <a:xfrm>
            <a:off x="1447800" y="762000"/>
            <a:ext cx="6377912" cy="545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39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30102"/>
            <a:ext cx="6629400" cy="567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316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r="11703" b="2765"/>
          <a:stretch/>
        </p:blipFill>
        <p:spPr>
          <a:xfrm>
            <a:off x="918949" y="838200"/>
            <a:ext cx="7162800" cy="55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22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1"/>
          <a:stretch/>
        </p:blipFill>
        <p:spPr>
          <a:xfrm>
            <a:off x="685800" y="762000"/>
            <a:ext cx="73152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2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16 at 13.04.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54636"/>
            <a:ext cx="6553200" cy="5725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405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75171"/>
            <a:ext cx="6324600" cy="546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088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6" y="685800"/>
            <a:ext cx="6446294" cy="5836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814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62000"/>
            <a:ext cx="66294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768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62484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19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16 at 13.04.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5312"/>
            <a:ext cx="7086600" cy="5625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095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16 at 13.04.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08651"/>
            <a:ext cx="6858000" cy="5668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61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16 at 13.04.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31520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67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2"/>
          <a:stretch/>
        </p:blipFill>
        <p:spPr>
          <a:xfrm>
            <a:off x="1295400" y="685800"/>
            <a:ext cx="6858000" cy="57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0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16 at 13.05.00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85201"/>
            <a:ext cx="6705600" cy="5512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0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fting - Diamon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6781800" cy="55424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84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1-06-16 at 13.05.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477000" cy="539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3096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89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OM</cp:lastModifiedBy>
  <cp:revision>29</cp:revision>
  <dcterms:created xsi:type="dcterms:W3CDTF">2021-06-16T09:48:43Z</dcterms:created>
  <dcterms:modified xsi:type="dcterms:W3CDTF">2024-04-14T15:07:24Z</dcterms:modified>
</cp:coreProperties>
</file>