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660"/>
  </p:normalViewPr>
  <p:slideViewPr>
    <p:cSldViewPr snapToGrid="0">
      <p:cViewPr varScale="1">
        <p:scale>
          <a:sx n="93" d="100"/>
          <a:sy n="93" d="100"/>
        </p:scale>
        <p:origin x="8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wipe/>
  </p:transition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0.jpeg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New Products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Zed Eco Sourcing</a:t>
            </a:r>
          </a:p>
          <a:p>
            <a:r>
              <a:rPr lang="en-IN" dirty="0"/>
              <a:t>India Sourcing Expert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AF4AC-06E1-AAEE-F3BC-D76BFBAEF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Table Decor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15FBFF-EF5E-4930-DFBC-D832039A7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8941" y="2837530"/>
            <a:ext cx="3734118" cy="37341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9E70A1F-7CA8-748B-BFA1-88DF6E8DCE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333" y="2837530"/>
            <a:ext cx="3734118" cy="373411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9306A74-7A67-8C03-B207-9DA1E88DFF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4549" y="2837530"/>
            <a:ext cx="3734118" cy="373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5029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DDB60-1A3F-CB4A-85E1-104F1DAC5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Table Top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9E41D8-7CAF-5DA4-269D-51B5E2E706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036" y="2409884"/>
            <a:ext cx="4041644" cy="40416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CE0EAE-AB4B-07BA-56CE-09ECB9CF0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2248" y="2409884"/>
            <a:ext cx="4041644" cy="4041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8851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CE5F9-FB04-47CC-BB36-D331A20AB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Wall Decor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08A2BB-C115-C373-D71F-986393396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072" y="2523340"/>
            <a:ext cx="4139066" cy="41390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596C0C-1FD8-0C1C-85B5-4EC6E5CCF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7863" y="2523340"/>
            <a:ext cx="4139066" cy="413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4627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4D286-A12F-CE28-0C48-F74D79AC7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Candle Holder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F72A74-FAF4-DAFE-66A2-CD18FC73E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629" y="2432694"/>
            <a:ext cx="3214299" cy="40178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EC593A-5CD4-8C6A-FE53-AADD08123D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9871" y="2585502"/>
            <a:ext cx="3712258" cy="37122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BC0816-9982-B54F-387E-990BDB68D3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6072" y="2432694"/>
            <a:ext cx="3214299" cy="4017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4444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666B2-D14E-41F7-CF9C-A4E95A02F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Source With 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189BA-BB3B-3FC4-300F-8A07532B3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5960" y="2695031"/>
            <a:ext cx="7729728" cy="2459613"/>
          </a:xfrm>
        </p:spPr>
        <p:txBody>
          <a:bodyPr>
            <a:normAutofit lnSpcReduction="10000"/>
          </a:bodyPr>
          <a:lstStyle/>
          <a:p>
            <a:r>
              <a:rPr lang="en-IN" dirty="0"/>
              <a:t>Exclusive Products Sourcing Service
FREE Supplier Search
No HIDDEN CHARGES
100%  QUALITY ASSURANCE
90 DAYS CREDIT PAYMENT OPTION</a:t>
            </a:r>
          </a:p>
          <a:p>
            <a:r>
              <a:rPr lang="en-IN" dirty="0"/>
              <a:t>For More Information visit our website </a:t>
            </a:r>
            <a:r>
              <a:rPr lang="en-IN" dirty="0" err="1"/>
              <a:t>www.zedecosourcing.com</a:t>
            </a:r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8DFA5D-ED54-A60A-41B4-B25A234EF804}"/>
              </a:ext>
            </a:extLst>
          </p:cNvPr>
          <p:cNvSpPr txBox="1"/>
          <p:nvPr/>
        </p:nvSpPr>
        <p:spPr>
          <a:xfrm>
            <a:off x="4041961" y="5154644"/>
            <a:ext cx="41080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u="sng" dirty="0"/>
              <a:t>Contact</a:t>
            </a:r>
          </a:p>
          <a:p>
            <a:pPr algn="l"/>
            <a:r>
              <a:rPr lang="en-IN" dirty="0"/>
              <a:t>Email :  info@zedecosourcing.com</a:t>
            </a:r>
          </a:p>
          <a:p>
            <a:pPr algn="l"/>
            <a:r>
              <a:rPr lang="en-IN" dirty="0"/>
              <a:t>WhatsApp : +919458621944</a:t>
            </a:r>
          </a:p>
          <a:p>
            <a:pPr algn="l"/>
            <a:endParaRPr lang="en-IN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3934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Parcel</vt:lpstr>
      <vt:lpstr>New Products</vt:lpstr>
      <vt:lpstr>Table Decor</vt:lpstr>
      <vt:lpstr>Table Top</vt:lpstr>
      <vt:lpstr>Wall Decor</vt:lpstr>
      <vt:lpstr>Candle Holder</vt:lpstr>
      <vt:lpstr>Source With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Zed Bin Anwar</dc:creator>
  <cp:lastModifiedBy>Zed Bin Anwar</cp:lastModifiedBy>
  <cp:revision>2</cp:revision>
  <dcterms:created xsi:type="dcterms:W3CDTF">2024-04-29T18:32:43Z</dcterms:created>
  <dcterms:modified xsi:type="dcterms:W3CDTF">2024-04-29T19:09:57Z</dcterms:modified>
</cp:coreProperties>
</file>