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315" r:id="rId3"/>
    <p:sldId id="316" r:id="rId4"/>
    <p:sldId id="31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311" r:id="rId22"/>
    <p:sldId id="275" r:id="rId23"/>
    <p:sldId id="276" r:id="rId24"/>
    <p:sldId id="277" r:id="rId25"/>
    <p:sldId id="278" r:id="rId26"/>
    <p:sldId id="281" r:id="rId27"/>
    <p:sldId id="279" r:id="rId28"/>
    <p:sldId id="280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313" r:id="rId43"/>
    <p:sldId id="314" r:id="rId44"/>
    <p:sldId id="318" r:id="rId45"/>
    <p:sldId id="319" r:id="rId46"/>
    <p:sldId id="320" r:id="rId47"/>
    <p:sldId id="321" r:id="rId48"/>
    <p:sldId id="312" r:id="rId49"/>
    <p:sldId id="297" r:id="rId50"/>
    <p:sldId id="298" r:id="rId51"/>
    <p:sldId id="300" r:id="rId52"/>
    <p:sldId id="301" r:id="rId53"/>
    <p:sldId id="302" r:id="rId54"/>
    <p:sldId id="303" r:id="rId55"/>
    <p:sldId id="304" r:id="rId56"/>
    <p:sldId id="322" r:id="rId57"/>
    <p:sldId id="323" r:id="rId58"/>
    <p:sldId id="308" r:id="rId59"/>
    <p:sldId id="309" r:id="rId60"/>
    <p:sldId id="310" r:id="rId61"/>
    <p:sldId id="296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aurav@primeexports.com" TargetMode="External"/><Relationship Id="rId2" Type="http://schemas.openxmlformats.org/officeDocument/2006/relationships/hyperlink" Target="mailto:support@primeexports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primeexports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/>
          <a:lstStyle/>
          <a:p>
            <a:r>
              <a:rPr lang="en-US" dirty="0" smtClean="0"/>
              <a:t>Prime Exports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05200"/>
            <a:ext cx="72390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sz="2000" dirty="0" smtClean="0"/>
              <a:t>Bamanpuri, Near Shahi Mahal, Bilaspur Gate, Nainital Road, Rampur, Uttar Pradesh, 244901</a:t>
            </a:r>
          </a:p>
          <a:p>
            <a:r>
              <a:rPr lang="en-US" sz="2000" dirty="0" smtClean="0"/>
              <a:t>India</a:t>
            </a:r>
          </a:p>
          <a:p>
            <a:r>
              <a:rPr lang="en-US" sz="2000" dirty="0" smtClean="0"/>
              <a:t>	   Email: </a:t>
            </a:r>
            <a:r>
              <a:rPr lang="en-US" sz="2000" dirty="0" smtClean="0">
                <a:hlinkClick r:id="rId2"/>
              </a:rPr>
              <a:t>support@primeexports.com</a:t>
            </a:r>
            <a:r>
              <a:rPr lang="en-US" sz="2000" dirty="0" smtClean="0"/>
              <a:t>, </a:t>
            </a:r>
            <a:r>
              <a:rPr lang="en-US" sz="2000" dirty="0" smtClean="0">
                <a:hlinkClick r:id="rId3"/>
              </a:rPr>
              <a:t>gaurav@primeexports.com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          Cell: +918755765296, 9758857999</a:t>
            </a:r>
          </a:p>
          <a:p>
            <a:r>
              <a:rPr lang="en-US" sz="2000" dirty="0" smtClean="0"/>
              <a:t>                  Website: </a:t>
            </a:r>
            <a:r>
              <a:rPr lang="en-US" sz="2000" dirty="0" smtClean="0">
                <a:hlinkClick r:id="rId4"/>
              </a:rPr>
              <a:t>www.primeexports.com</a:t>
            </a:r>
            <a:r>
              <a:rPr lang="en-US" sz="2000" dirty="0" smtClean="0"/>
              <a:t>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Picture 4" descr="Prime Expor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1981200"/>
            <a:ext cx="800100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228600"/>
            <a:ext cx="4343400" cy="3657600"/>
          </a:xfrm>
          <a:prstGeom prst="rect">
            <a:avLst/>
          </a:prstGeom>
        </p:spPr>
      </p:pic>
      <p:pic>
        <p:nvPicPr>
          <p:cNvPr id="5" name="Picture 4" descr="IMG_585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24400" y="228600"/>
            <a:ext cx="42672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403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PECN4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3962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PECF1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84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5095240" cy="4495800"/>
          </a:xfrm>
          <a:prstGeom prst="rect">
            <a:avLst/>
          </a:prstGeom>
        </p:spPr>
      </p:pic>
      <p:pic>
        <p:nvPicPr>
          <p:cNvPr id="5" name="Picture 4" descr="IMG_584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802923" y="152400"/>
            <a:ext cx="3112477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2400" y="4800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PESTS2/2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81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228600"/>
            <a:ext cx="2895600" cy="4773827"/>
          </a:xfrm>
          <a:prstGeom prst="rect">
            <a:avLst/>
          </a:prstGeom>
        </p:spPr>
      </p:pic>
      <p:pic>
        <p:nvPicPr>
          <p:cNvPr id="5" name="Picture 4" descr="IMG_581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05400" y="228600"/>
            <a:ext cx="3733800" cy="4836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410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84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62000" y="304800"/>
            <a:ext cx="7848600" cy="49998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48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548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85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304800"/>
            <a:ext cx="3692769" cy="5486400"/>
          </a:xfrm>
          <a:prstGeom prst="rect">
            <a:avLst/>
          </a:prstGeom>
        </p:spPr>
      </p:pic>
      <p:pic>
        <p:nvPicPr>
          <p:cNvPr id="5" name="Picture 4" descr="IMG_585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91856" y="304798"/>
            <a:ext cx="4047344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4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85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830529" y="152400"/>
            <a:ext cx="3008671" cy="5486400"/>
          </a:xfrm>
          <a:prstGeom prst="rect">
            <a:avLst/>
          </a:prstGeom>
        </p:spPr>
      </p:pic>
      <p:pic>
        <p:nvPicPr>
          <p:cNvPr id="5" name="Picture 4" descr="IMG_585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8600" y="152398"/>
            <a:ext cx="2968052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PEEN3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86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304800"/>
            <a:ext cx="3048000" cy="4789714"/>
          </a:xfrm>
          <a:prstGeom prst="rect">
            <a:avLst/>
          </a:prstGeom>
        </p:spPr>
      </p:pic>
      <p:pic>
        <p:nvPicPr>
          <p:cNvPr id="5" name="Picture 4" descr="IMG_586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304800"/>
            <a:ext cx="4191000" cy="4819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71800" y="5638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6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228600"/>
            <a:ext cx="4572000" cy="4267200"/>
          </a:xfrm>
          <a:prstGeom prst="rect">
            <a:avLst/>
          </a:prstGeom>
        </p:spPr>
      </p:pic>
      <p:pic>
        <p:nvPicPr>
          <p:cNvPr id="5" name="Picture 4" descr="IMG_584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406256" y="228598"/>
            <a:ext cx="3432944" cy="42702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487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PECF2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472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6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81200" y="3505200"/>
            <a:ext cx="5105400" cy="3241524"/>
          </a:xfrm>
          <a:prstGeom prst="rect">
            <a:avLst/>
          </a:prstGeom>
        </p:spPr>
      </p:pic>
      <p:pic>
        <p:nvPicPr>
          <p:cNvPr id="5" name="Picture 4" descr="IMG_576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24400" y="152400"/>
            <a:ext cx="4038600" cy="3048000"/>
          </a:xfrm>
          <a:prstGeom prst="rect">
            <a:avLst/>
          </a:prstGeom>
        </p:spPr>
      </p:pic>
      <p:pic>
        <p:nvPicPr>
          <p:cNvPr id="6" name="Picture 5" descr="IMG_576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81000" y="152400"/>
            <a:ext cx="3276600" cy="3058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9200" y="3124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5000" y="3124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PECF3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601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PECN5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58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533400" y="152400"/>
            <a:ext cx="3886200" cy="4731026"/>
          </a:xfrm>
          <a:prstGeom prst="rect">
            <a:avLst/>
          </a:prstGeom>
        </p:spPr>
      </p:pic>
      <p:pic>
        <p:nvPicPr>
          <p:cNvPr id="7" name="Picture 6" descr="IMG_584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83093" y="152400"/>
            <a:ext cx="3427507" cy="4724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548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en-US" dirty="0" smtClean="0"/>
              <a:t>MARBLE TOP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85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228600"/>
            <a:ext cx="4415518" cy="4191000"/>
          </a:xfrm>
          <a:prstGeom prst="rect">
            <a:avLst/>
          </a:prstGeom>
        </p:spPr>
      </p:pic>
      <p:pic>
        <p:nvPicPr>
          <p:cNvPr id="5" name="Picture 4" descr="IMG_584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67300" y="228600"/>
            <a:ext cx="3771900" cy="419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4648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PESTS2/3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4648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PEEN4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19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ALUMINUM TOP AND CASTED ALUMINUM FURNITURE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805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04799" y="152400"/>
            <a:ext cx="5741895" cy="4800600"/>
          </a:xfrm>
          <a:prstGeom prst="rect">
            <a:avLst/>
          </a:prstGeom>
        </p:spPr>
      </p:pic>
      <p:pic>
        <p:nvPicPr>
          <p:cNvPr id="6" name="Picture 5" descr="IMG_58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5084445" y="1392556"/>
            <a:ext cx="4842509" cy="236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00" y="502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PESTS2/4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48400" y="502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TEXTURE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_580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601" y="228600"/>
            <a:ext cx="5181600" cy="3300871"/>
          </a:xfrm>
          <a:prstGeom prst="rect">
            <a:avLst/>
          </a:prstGeom>
        </p:spPr>
      </p:pic>
      <p:pic>
        <p:nvPicPr>
          <p:cNvPr id="8" name="Picture 7" descr="IMG_581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486400" y="228600"/>
            <a:ext cx="3528646" cy="327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3733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 S3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0" y="3657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TEXTURE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81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228600"/>
            <a:ext cx="4572000" cy="4343400"/>
          </a:xfrm>
        </p:spPr>
      </p:pic>
      <p:pic>
        <p:nvPicPr>
          <p:cNvPr id="5" name="Picture 4" descr="IMG_581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05400" y="228600"/>
            <a:ext cx="3733800" cy="4377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87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PESTS2/5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4800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83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4343400" cy="3657600"/>
          </a:xfrm>
          <a:prstGeom prst="rect">
            <a:avLst/>
          </a:prstGeom>
        </p:spPr>
      </p:pic>
      <p:pic>
        <p:nvPicPr>
          <p:cNvPr id="5" name="Picture 4" descr="IMG_58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152399"/>
            <a:ext cx="4022985" cy="36355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4343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PESTS3/1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267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582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4262966" cy="4038600"/>
          </a:xfrm>
          <a:prstGeom prst="rect">
            <a:avLst/>
          </a:prstGeom>
        </p:spPr>
      </p:pic>
      <p:pic>
        <p:nvPicPr>
          <p:cNvPr id="8" name="Picture 7" descr="IMG_581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76800" y="152400"/>
            <a:ext cx="40386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906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PESTS2/6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91200" y="4419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582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228600"/>
            <a:ext cx="3276600" cy="4812507"/>
          </a:xfrm>
        </p:spPr>
      </p:pic>
      <p:pic>
        <p:nvPicPr>
          <p:cNvPr id="8" name="Picture 7" descr="IMG_582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771900" y="228600"/>
            <a:ext cx="5143500" cy="48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5410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ACCENT 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81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399" y="152400"/>
            <a:ext cx="4822031" cy="3429000"/>
          </a:xfrm>
          <a:prstGeom prst="rect">
            <a:avLst/>
          </a:prstGeom>
        </p:spPr>
      </p:pic>
      <p:pic>
        <p:nvPicPr>
          <p:cNvPr id="5" name="Picture 4" descr="IMG_582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187142" y="152400"/>
            <a:ext cx="3678382" cy="3429000"/>
          </a:xfrm>
          <a:prstGeom prst="rect">
            <a:avLst/>
          </a:prstGeom>
        </p:spPr>
      </p:pic>
      <p:pic>
        <p:nvPicPr>
          <p:cNvPr id="6" name="Picture 5" descr="IMG_5820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152400" y="3810000"/>
            <a:ext cx="3886200" cy="2761247"/>
          </a:xfrm>
          <a:prstGeom prst="rect">
            <a:avLst/>
          </a:prstGeom>
        </p:spPr>
      </p:pic>
      <p:pic>
        <p:nvPicPr>
          <p:cNvPr id="7" name="Picture 6" descr="IMG_5826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495800" y="3822577"/>
            <a:ext cx="4464353" cy="27306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3505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PESTS2/7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91200" y="3505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PESTS2/8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6488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6488668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TOP VIEW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83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7650" y="152400"/>
            <a:ext cx="3714750" cy="4953000"/>
          </a:xfrm>
        </p:spPr>
      </p:pic>
      <p:pic>
        <p:nvPicPr>
          <p:cNvPr id="6" name="Picture 5" descr="IMG_583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91000" y="152400"/>
            <a:ext cx="4724400" cy="4953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10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PESTS2/9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5105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PEEN6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574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4472609" cy="3429000"/>
          </a:xfrm>
          <a:prstGeom prst="rect">
            <a:avLst/>
          </a:prstGeom>
        </p:spPr>
      </p:pic>
      <p:pic>
        <p:nvPicPr>
          <p:cNvPr id="7" name="Picture 6" descr="IMG_574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31896" y="3276600"/>
            <a:ext cx="4147865" cy="34411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2440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PECN1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6172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83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3886200" cy="4495800"/>
          </a:xfrm>
          <a:prstGeom prst="rect">
            <a:avLst/>
          </a:prstGeom>
        </p:spPr>
      </p:pic>
      <p:pic>
        <p:nvPicPr>
          <p:cNvPr id="6" name="Picture 5" descr="IMG_583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267200" y="152400"/>
            <a:ext cx="47244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4876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7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1"/>
            <a:ext cx="4097364" cy="3581400"/>
          </a:xfrm>
          <a:prstGeom prst="rect">
            <a:avLst/>
          </a:prstGeom>
        </p:spPr>
      </p:pic>
      <p:pic>
        <p:nvPicPr>
          <p:cNvPr id="5" name="Picture 4" descr="IMG_577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19600" y="32766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0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PENST S2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775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4213412" cy="3581400"/>
          </a:xfrm>
        </p:spPr>
      </p:pic>
      <p:pic>
        <p:nvPicPr>
          <p:cNvPr id="6" name="Picture 5" descr="IMG_577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546600" y="3352800"/>
            <a:ext cx="447040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30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PENST S2/1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76600" y="617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77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399" y="152400"/>
            <a:ext cx="4128412" cy="3429000"/>
          </a:xfrm>
        </p:spPr>
      </p:pic>
      <p:pic>
        <p:nvPicPr>
          <p:cNvPr id="5" name="Picture 4" descr="IMG_577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43400" y="3200400"/>
            <a:ext cx="4673600" cy="3505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0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PENST S2/2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8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4075981" cy="3200400"/>
          </a:xfrm>
          <a:prstGeom prst="rect">
            <a:avLst/>
          </a:prstGeom>
        </p:spPr>
      </p:pic>
      <p:pic>
        <p:nvPicPr>
          <p:cNvPr id="5" name="Picture 4" descr="IMG_578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67200" y="3124200"/>
            <a:ext cx="4775200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0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PENST S2/3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78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3849832" cy="4343400"/>
          </a:xfrm>
        </p:spPr>
      </p:pic>
      <p:pic>
        <p:nvPicPr>
          <p:cNvPr id="5" name="Picture 4" descr="IMG_578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4800" y="3048000"/>
            <a:ext cx="48768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0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PENST S2/4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578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3810000" cy="4007556"/>
          </a:xfrm>
          <a:prstGeom prst="rect">
            <a:avLst/>
          </a:prstGeom>
        </p:spPr>
      </p:pic>
      <p:pic>
        <p:nvPicPr>
          <p:cNvPr id="6" name="Picture 5" descr="IMG_578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4800" y="3028950"/>
            <a:ext cx="487680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30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PENST S2/5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8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28600" y="152400"/>
            <a:ext cx="4114800" cy="3596640"/>
          </a:xfrm>
          <a:prstGeom prst="rect">
            <a:avLst/>
          </a:prstGeom>
        </p:spPr>
      </p:pic>
      <p:pic>
        <p:nvPicPr>
          <p:cNvPr id="5" name="Picture 4" descr="IMG_579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91566" y="3048000"/>
            <a:ext cx="4500034" cy="3715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0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PENST S2/6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92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4191000" cy="3601155"/>
          </a:xfrm>
          <a:prstGeom prst="rect">
            <a:avLst/>
          </a:prstGeom>
        </p:spPr>
      </p:pic>
      <p:pic>
        <p:nvPicPr>
          <p:cNvPr id="5" name="Picture 4" descr="IMG_579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70400" y="32766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0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PENST S2/7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579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399" y="152400"/>
            <a:ext cx="3693523" cy="2971800"/>
          </a:xfrm>
          <a:prstGeom prst="rect">
            <a:avLst/>
          </a:prstGeom>
        </p:spPr>
      </p:pic>
      <p:pic>
        <p:nvPicPr>
          <p:cNvPr id="6" name="Picture 5" descr="IMG_5798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62400" y="2914650"/>
            <a:ext cx="5054600" cy="3790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19600" y="30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PENST S2/8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5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4407235" cy="3593592"/>
          </a:xfrm>
          <a:prstGeom prst="rect">
            <a:avLst/>
          </a:prstGeom>
        </p:spPr>
      </p:pic>
      <p:pic>
        <p:nvPicPr>
          <p:cNvPr id="5" name="Picture 4" descr="IMG_575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76800" y="3116094"/>
            <a:ext cx="4114800" cy="35895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22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PECN2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052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SIDE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9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3813284" cy="3276600"/>
          </a:xfrm>
          <a:prstGeom prst="rect">
            <a:avLst/>
          </a:prstGeom>
        </p:spPr>
      </p:pic>
      <p:pic>
        <p:nvPicPr>
          <p:cNvPr id="5" name="Picture 4" descr="IMG_580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14800" y="3009900"/>
            <a:ext cx="4927600" cy="3695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0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PENST S2/9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6248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58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228600"/>
            <a:ext cx="3552354" cy="3429000"/>
          </a:xfrm>
        </p:spPr>
      </p:pic>
      <p:pic>
        <p:nvPicPr>
          <p:cNvPr id="5" name="Picture 4" descr="IMG_5804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835400" y="2819400"/>
            <a:ext cx="518160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9600" y="304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PENST S2/10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617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00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111125" y="193675"/>
            <a:ext cx="4044950" cy="3962400"/>
          </a:xfrm>
          <a:prstGeom prst="rect">
            <a:avLst/>
          </a:prstGeom>
        </p:spPr>
      </p:pic>
      <p:pic>
        <p:nvPicPr>
          <p:cNvPr id="5" name="Picture 4" descr="IMG_600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4546600" y="2260600"/>
            <a:ext cx="4622800" cy="4267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191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167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PE16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006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364066" y="-59267"/>
            <a:ext cx="3810000" cy="4233333"/>
          </a:xfrm>
          <a:prstGeom prst="rect">
            <a:avLst/>
          </a:prstGeom>
        </p:spPr>
      </p:pic>
      <p:pic>
        <p:nvPicPr>
          <p:cNvPr id="5" name="Picture 4" descr="IMG_6007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4870704" y="2584704"/>
            <a:ext cx="3962400" cy="42793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396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PE17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2362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PE18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Made in India sourcing\Aluminum Samples\16x25Hx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457200"/>
            <a:ext cx="3124200" cy="3124200"/>
          </a:xfrm>
          <a:prstGeom prst="rect">
            <a:avLst/>
          </a:prstGeom>
          <a:noFill/>
        </p:spPr>
      </p:pic>
      <p:pic>
        <p:nvPicPr>
          <p:cNvPr id="1027" name="Picture 3" descr="C:\Users\DELL\Desktop\Made in India sourcing\Aluminum Samples\20Hx12x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228600"/>
            <a:ext cx="2725366" cy="3124200"/>
          </a:xfrm>
          <a:prstGeom prst="rect">
            <a:avLst/>
          </a:prstGeom>
          <a:noFill/>
        </p:spPr>
      </p:pic>
      <p:pic>
        <p:nvPicPr>
          <p:cNvPr id="1028" name="Picture 4" descr="C:\Users\DELL\Desktop\Made in India sourcing\Aluminum Samples\21.25x19.75x17.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3962400"/>
            <a:ext cx="2743200" cy="2743200"/>
          </a:xfrm>
          <a:prstGeom prst="rect">
            <a:avLst/>
          </a:prstGeom>
          <a:noFill/>
        </p:spPr>
      </p:pic>
      <p:pic>
        <p:nvPicPr>
          <p:cNvPr id="1030" name="Picture 6" descr="C:\Users\DELL\Desktop\Made in India sourcing\Aluminum Samples\west elm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19800" y="3429000"/>
            <a:ext cx="2133600" cy="333954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9540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PE-AL1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3200" y="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PE-AL2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5400" y="3657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PE-AL3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3200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PE-AL4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Made in India sourcing\Aluminum Samples\21x29Hx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457200"/>
            <a:ext cx="2971800" cy="2971800"/>
          </a:xfrm>
          <a:prstGeom prst="rect">
            <a:avLst/>
          </a:prstGeom>
          <a:noFill/>
        </p:spPr>
      </p:pic>
      <p:pic>
        <p:nvPicPr>
          <p:cNvPr id="2051" name="Picture 3" descr="C:\Users\DELL\Desktop\Made in India sourcing\Aluminum Samples\23.25Hx19.3x19.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0" y="457200"/>
            <a:ext cx="2209800" cy="2895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371600" y="22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PE-AL5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1524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PE-AL6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95400" y="34290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PE-AL7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32460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PE-AL8</a:t>
            </a:r>
            <a:endParaRPr lang="en-US" dirty="0"/>
          </a:p>
        </p:txBody>
      </p:sp>
      <p:pic>
        <p:nvPicPr>
          <p:cNvPr id="14" name="Picture 2" descr="C:\Users\DELL\Desktop\Made in India sourcing\Aluminum Samples\ded80bd3fbadd237ba88accc8465293c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838200" y="3886200"/>
            <a:ext cx="1915886" cy="2514600"/>
          </a:xfrm>
          <a:prstGeom prst="rect">
            <a:avLst/>
          </a:prstGeom>
          <a:noFill/>
        </p:spPr>
      </p:pic>
      <p:pic>
        <p:nvPicPr>
          <p:cNvPr id="15" name="Picture 3" descr="C:\Users\DELL\Desktop\Made in India sourcing\Aluminum Samples\GUEST_d3f20c10-8876-4bf8-b0f6-2e9ffdd07e9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0" y="3657600"/>
            <a:ext cx="297180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Zoomed Imag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76800" y="609600"/>
            <a:ext cx="3705774" cy="22860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95400" y="22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PE-AL9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228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PE-AL10</a:t>
            </a:r>
            <a:endParaRPr lang="en-US" dirty="0"/>
          </a:p>
        </p:txBody>
      </p:sp>
      <p:pic>
        <p:nvPicPr>
          <p:cNvPr id="15" name="Picture 14" descr="PHOTO-2023-02-01-16-56-52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3400" y="609600"/>
            <a:ext cx="2068116" cy="2743200"/>
          </a:xfrm>
          <a:prstGeom prst="rect">
            <a:avLst/>
          </a:prstGeom>
        </p:spPr>
      </p:pic>
      <p:pic>
        <p:nvPicPr>
          <p:cNvPr id="6" name="Picture 5" descr="IMG_665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 rot="5400000">
            <a:off x="205317" y="3985683"/>
            <a:ext cx="3018366" cy="2362200"/>
          </a:xfrm>
          <a:prstGeom prst="rect">
            <a:avLst/>
          </a:prstGeom>
        </p:spPr>
      </p:pic>
      <p:pic>
        <p:nvPicPr>
          <p:cNvPr id="7" name="Picture 6" descr="IMG_665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5400000">
            <a:off x="5334000" y="3505200"/>
            <a:ext cx="3124200" cy="312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648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PE-AL11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24600" y="6488668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PE-AL12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665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 rot="5400000">
            <a:off x="-306266" y="1449265"/>
            <a:ext cx="5105400" cy="3730869"/>
          </a:xfrm>
          <a:prstGeom prst="rect">
            <a:avLst/>
          </a:prstGeom>
        </p:spPr>
      </p:pic>
      <p:pic>
        <p:nvPicPr>
          <p:cNvPr id="5" name="Picture 4" descr="IMG_665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4546600" y="1625600"/>
            <a:ext cx="5181600" cy="345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5943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PE-IR01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05600" y="6019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PE-IR02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971800"/>
            <a:ext cx="8229600" cy="1143000"/>
          </a:xfrm>
        </p:spPr>
        <p:txBody>
          <a:bodyPr/>
          <a:lstStyle/>
          <a:p>
            <a:r>
              <a:rPr lang="en-US" dirty="0" smtClean="0"/>
              <a:t>GLASS TOP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95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4273061" cy="4114800"/>
          </a:xfrm>
          <a:prstGeom prst="rect">
            <a:avLst/>
          </a:prstGeom>
        </p:spPr>
      </p:pic>
      <p:pic>
        <p:nvPicPr>
          <p:cNvPr id="5" name="Picture 4" descr="IMG_594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495800" y="2590800"/>
            <a:ext cx="4553262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4267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PE01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PE02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5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876799" y="228600"/>
            <a:ext cx="4126831" cy="4800600"/>
          </a:xfrm>
          <a:prstGeom prst="rect">
            <a:avLst/>
          </a:prstGeom>
        </p:spPr>
      </p:pic>
      <p:pic>
        <p:nvPicPr>
          <p:cNvPr id="5" name="Picture 4" descr="IMG_575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0999" y="228600"/>
            <a:ext cx="4042611" cy="480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510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94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152400"/>
            <a:ext cx="4339828" cy="4114800"/>
          </a:xfrm>
          <a:prstGeom prst="rect">
            <a:avLst/>
          </a:prstGeom>
        </p:spPr>
      </p:pic>
      <p:pic>
        <p:nvPicPr>
          <p:cNvPr id="5" name="Picture 4" descr="IMG_594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48200" y="2590800"/>
            <a:ext cx="4339828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267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PE03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PE04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94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399" y="76200"/>
            <a:ext cx="4343401" cy="4528226"/>
          </a:xfrm>
          <a:prstGeom prst="rect">
            <a:avLst/>
          </a:prstGeom>
        </p:spPr>
      </p:pic>
      <p:pic>
        <p:nvPicPr>
          <p:cNvPr id="5" name="Picture 4" descr="IMG_595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639408" y="2590800"/>
            <a:ext cx="4352192" cy="4114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14400" y="4648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PE05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2209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PE06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948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399" y="152400"/>
            <a:ext cx="4168877" cy="4876800"/>
          </a:xfrm>
          <a:prstGeom prst="rect">
            <a:avLst/>
          </a:prstGeom>
        </p:spPr>
      </p:pic>
      <p:pic>
        <p:nvPicPr>
          <p:cNvPr id="5" name="Picture 4" descr="IMG_595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24400" y="1708638"/>
            <a:ext cx="4191000" cy="49969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5029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PE07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1371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PE08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954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52400" y="228600"/>
            <a:ext cx="4103914" cy="4419600"/>
          </a:xfrm>
          <a:prstGeom prst="rect">
            <a:avLst/>
          </a:prstGeom>
        </p:spPr>
      </p:pic>
      <p:pic>
        <p:nvPicPr>
          <p:cNvPr id="5" name="Picture 4" descr="IMG_595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953000" y="1257301"/>
            <a:ext cx="3962400" cy="5448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4648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PE09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1200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PE10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957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876800" y="1625082"/>
            <a:ext cx="4114800" cy="5038530"/>
          </a:xfrm>
          <a:prstGeom prst="rect">
            <a:avLst/>
          </a:prstGeom>
        </p:spPr>
      </p:pic>
      <p:pic>
        <p:nvPicPr>
          <p:cNvPr id="5" name="Picture 4" descr="IMG_595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52400" y="76200"/>
            <a:ext cx="4572000" cy="365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3733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PE12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950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76200" y="76200"/>
            <a:ext cx="4408715" cy="4114800"/>
          </a:xfrm>
          <a:prstGeom prst="rect">
            <a:avLst/>
          </a:prstGeom>
        </p:spPr>
      </p:pic>
      <p:pic>
        <p:nvPicPr>
          <p:cNvPr id="3" name="Picture 2" descr="IMG_600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rot="5400000">
            <a:off x="5001985" y="2792186"/>
            <a:ext cx="4093029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4191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PE13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400" y="2133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PE14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t="18333" b="6667"/>
          <a:stretch>
            <a:fillRect/>
          </a:stretch>
        </p:blipFill>
        <p:spPr bwMode="auto">
          <a:xfrm>
            <a:off x="228600" y="533400"/>
            <a:ext cx="4267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18750"/>
          <a:stretch>
            <a:fillRect/>
          </a:stretch>
        </p:blipFill>
        <p:spPr bwMode="auto">
          <a:xfrm>
            <a:off x="4724400" y="533400"/>
            <a:ext cx="39624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9167"/>
          <a:stretch>
            <a:fillRect/>
          </a:stretch>
        </p:blipFill>
        <p:spPr bwMode="auto">
          <a:xfrm rot="5400000">
            <a:off x="275664" y="181535"/>
            <a:ext cx="4191000" cy="443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11667" r="10000"/>
          <a:stretch>
            <a:fillRect/>
          </a:stretch>
        </p:blipFill>
        <p:spPr bwMode="auto">
          <a:xfrm>
            <a:off x="5638800" y="2514600"/>
            <a:ext cx="322326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HD images\KNOCK DOWN OF PE-06 LARGE PIEC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76200"/>
            <a:ext cx="4876800" cy="3505200"/>
          </a:xfrm>
          <a:prstGeom prst="rect">
            <a:avLst/>
          </a:prstGeom>
          <a:noFill/>
        </p:spPr>
      </p:pic>
      <p:pic>
        <p:nvPicPr>
          <p:cNvPr id="1028" name="Picture 4" descr="C:\Users\DELL\Desktop\Prime Exports Collection\IMG_48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64100" y="2743200"/>
            <a:ext cx="4127500" cy="3962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19600" y="457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KNOCK DOWN IMAGE</a:t>
            </a:r>
            <a:endParaRPr lang="en-US" dirty="0"/>
          </a:p>
        </p:txBody>
      </p:sp>
      <p:sp>
        <p:nvSpPr>
          <p:cNvPr id="11" name="Curved Down Arrow 10"/>
          <p:cNvSpPr/>
          <p:nvPr/>
        </p:nvSpPr>
        <p:spPr>
          <a:xfrm rot="12578280">
            <a:off x="1384490" y="4224817"/>
            <a:ext cx="3892737" cy="138340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3200" y="381000"/>
            <a:ext cx="8636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048000" y="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SHOWROOM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575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52400"/>
            <a:ext cx="3964899" cy="5257800"/>
          </a:xfrm>
          <a:prstGeom prst="rect">
            <a:avLst/>
          </a:prstGeom>
        </p:spPr>
      </p:pic>
      <p:pic>
        <p:nvPicPr>
          <p:cNvPr id="7" name="Picture 6" descr="IMG_575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794613" y="152400"/>
            <a:ext cx="3815987" cy="52120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0" y="548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PEEN1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361950"/>
            <a:ext cx="8458200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05200" y="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SHOWROOM #2 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2296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576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609600" y="152400"/>
            <a:ext cx="7924800" cy="55180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57912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PESTS2/1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63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57200" y="76200"/>
            <a:ext cx="3429000" cy="4972050"/>
          </a:xfrm>
          <a:prstGeom prst="rect">
            <a:avLst/>
          </a:prstGeom>
        </p:spPr>
      </p:pic>
      <p:pic>
        <p:nvPicPr>
          <p:cNvPr id="5" name="Picture 4" descr="IMG_576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02259" y="76200"/>
            <a:ext cx="3408341" cy="49743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54864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PEEN2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5769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381000" y="152400"/>
            <a:ext cx="3962400" cy="4038600"/>
          </a:xfrm>
          <a:prstGeom prst="rect">
            <a:avLst/>
          </a:prstGeom>
        </p:spPr>
      </p:pic>
      <p:pic>
        <p:nvPicPr>
          <p:cNvPr id="5" name="Picture 4" descr="IMG_577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257800" y="152399"/>
            <a:ext cx="3352800" cy="40712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4572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ITEM NO : PECN3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365</Words>
  <Application>Microsoft Office PowerPoint</Application>
  <PresentationFormat>On-screen Show (4:3)</PresentationFormat>
  <Paragraphs>111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Office Theme</vt:lpstr>
      <vt:lpstr>Prime Exports</vt:lpstr>
      <vt:lpstr>MARBLE TOP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ALUMINUM TOP AND CASTED ALUMINUM FURNITURE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GLASS TOP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THANK YOU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49</cp:revision>
  <dcterms:created xsi:type="dcterms:W3CDTF">2006-08-16T00:00:00Z</dcterms:created>
  <dcterms:modified xsi:type="dcterms:W3CDTF">2023-07-10T09:47:49Z</dcterms:modified>
</cp:coreProperties>
</file>