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0" r:id="rId3"/>
    <p:sldId id="349" r:id="rId4"/>
    <p:sldId id="351" r:id="rId5"/>
    <p:sldId id="352" r:id="rId6"/>
    <p:sldId id="353" r:id="rId7"/>
    <p:sldId id="354" r:id="rId8"/>
    <p:sldId id="355" r:id="rId9"/>
    <p:sldId id="356" r:id="rId10"/>
    <p:sldId id="346" r:id="rId11"/>
    <p:sldId id="348" r:id="rId12"/>
    <p:sldId id="344" r:id="rId13"/>
    <p:sldId id="345" r:id="rId14"/>
    <p:sldId id="357" r:id="rId15"/>
    <p:sldId id="358" r:id="rId16"/>
    <p:sldId id="35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FE67-F64C-40F4-9AB0-929794724D02}" type="datetimeFigureOut">
              <a:rPr lang="en-US" smtClean="0"/>
              <a:pPr/>
              <a:t>06-Mar-23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7DD76-B13E-446B-9898-5FE93BF069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Shree </a:t>
            </a:r>
            <a:r>
              <a:rPr lang="en-US" dirty="0" err="1" smtClean="0"/>
              <a:t>Radhey</a:t>
            </a:r>
            <a:r>
              <a:rPr lang="en-US" dirty="0" smtClean="0"/>
              <a:t> Overseas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Shree </a:t>
            </a:r>
            <a:r>
              <a:rPr lang="en-US" sz="2000" b="1" dirty="0" err="1"/>
              <a:t>Radhey</a:t>
            </a:r>
            <a:r>
              <a:rPr lang="en-US" sz="2000" b="1" dirty="0"/>
              <a:t> Overseas is one of the leading Manufacturers and Exporters of textile home furnishing products in India. With a history of more than 20 years, we settled ourselves as the reputed supplier amongst our client with 0% rejection through which we have gained the confidence to supply our products to overseas customer directly</a:t>
            </a:r>
          </a:p>
        </p:txBody>
      </p:sp>
      <p:pic>
        <p:nvPicPr>
          <p:cNvPr id="1027" name="Picture 3" descr="E:\Sandeep Attri\SARLA\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28600"/>
            <a:ext cx="4495800" cy="1752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Size- 50x80Cm</a:t>
            </a:r>
            <a:endParaRPr lang="en-US" sz="3600" dirty="0"/>
          </a:p>
          <a:p>
            <a:r>
              <a:rPr lang="en-US" sz="3600" dirty="0"/>
              <a:t>Quality-  </a:t>
            </a:r>
            <a:r>
              <a:rPr lang="en-US" sz="3600" dirty="0" smtClean="0"/>
              <a:t>20</a:t>
            </a:r>
            <a:r>
              <a:rPr lang="en-US" sz="3600" dirty="0" smtClean="0"/>
              <a:t>00gsm</a:t>
            </a:r>
            <a:endParaRPr lang="en-US" sz="3600" dirty="0"/>
          </a:p>
          <a:p>
            <a:r>
              <a:rPr lang="en-US" sz="3600" dirty="0"/>
              <a:t>Price- </a:t>
            </a:r>
            <a:r>
              <a:rPr lang="en-US" sz="3600" dirty="0" smtClean="0"/>
              <a:t>2</a:t>
            </a:r>
            <a:r>
              <a:rPr lang="en-US" sz="3600" dirty="0" smtClean="0"/>
              <a:t>.70 </a:t>
            </a:r>
            <a:r>
              <a:rPr lang="en-US" sz="3600" dirty="0"/>
              <a:t>$</a:t>
            </a:r>
          </a:p>
          <a:p>
            <a:r>
              <a:rPr lang="en-US" sz="3600" dirty="0"/>
              <a:t>Code -          </a:t>
            </a:r>
            <a:r>
              <a:rPr lang="en-US" sz="3600" dirty="0" smtClean="0"/>
              <a:t>sro-529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74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111750" cy="5299869"/>
          </a:xfrm>
        </p:spPr>
      </p:pic>
    </p:spTree>
    <p:extLst>
      <p:ext uri="{BB962C8B-B14F-4D97-AF65-F5344CB8AC3E}">
        <p14:creationId xmlns="" xmlns:p14="http://schemas.microsoft.com/office/powerpoint/2010/main" val="2070883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20</a:t>
            </a:r>
            <a:r>
              <a:rPr lang="en-US" sz="3600" dirty="0" smtClean="0"/>
              <a:t>00gsm</a:t>
            </a:r>
            <a:endParaRPr lang="en-US" sz="3600" dirty="0"/>
          </a:p>
          <a:p>
            <a:r>
              <a:rPr lang="en-US" sz="3600" dirty="0"/>
              <a:t>Price- </a:t>
            </a:r>
            <a:r>
              <a:rPr lang="en-US" sz="3600" dirty="0" smtClean="0"/>
              <a:t>2.70 </a:t>
            </a:r>
            <a:r>
              <a:rPr lang="en-US" sz="3600" dirty="0"/>
              <a:t>$</a:t>
            </a:r>
          </a:p>
          <a:p>
            <a:r>
              <a:rPr lang="en-US" sz="3600" dirty="0"/>
              <a:t>Code –          </a:t>
            </a:r>
            <a:r>
              <a:rPr lang="en-US" sz="3600" dirty="0" smtClean="0"/>
              <a:t>sro-530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76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264150" cy="5376069"/>
          </a:xfrm>
        </p:spPr>
      </p:pic>
    </p:spTree>
    <p:extLst>
      <p:ext uri="{BB962C8B-B14F-4D97-AF65-F5344CB8AC3E}">
        <p14:creationId xmlns="" xmlns:p14="http://schemas.microsoft.com/office/powerpoint/2010/main" val="171490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 smtClean="0"/>
              <a:t>Tuffted</a:t>
            </a:r>
            <a:r>
              <a:rPr lang="en-US" sz="3200" dirty="0" smtClean="0"/>
              <a:t>  </a:t>
            </a:r>
            <a:r>
              <a:rPr lang="en-US" sz="3200" dirty="0"/>
              <a:t>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21</a:t>
            </a:r>
            <a:r>
              <a:rPr lang="en-US" sz="3600" dirty="0" smtClean="0"/>
              <a:t>00gsm</a:t>
            </a:r>
            <a:endParaRPr lang="en-US" sz="3600" dirty="0"/>
          </a:p>
          <a:p>
            <a:r>
              <a:rPr lang="en-US" sz="3600" dirty="0"/>
              <a:t>Price-  </a:t>
            </a:r>
            <a:r>
              <a:rPr lang="en-US" sz="3600" dirty="0" smtClean="0"/>
              <a:t>2.90 </a:t>
            </a:r>
            <a:r>
              <a:rPr lang="en-US" sz="3600" dirty="0"/>
              <a:t>$</a:t>
            </a:r>
          </a:p>
          <a:p>
            <a:r>
              <a:rPr lang="en-US" sz="3600" dirty="0"/>
              <a:t>Code -          </a:t>
            </a:r>
            <a:r>
              <a:rPr lang="en-US" sz="3600" dirty="0" smtClean="0"/>
              <a:t>sro-531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340350" cy="5376069"/>
          </a:xfrm>
        </p:spPr>
      </p:pic>
    </p:spTree>
    <p:extLst>
      <p:ext uri="{BB962C8B-B14F-4D97-AF65-F5344CB8AC3E}">
        <p14:creationId xmlns="" xmlns:p14="http://schemas.microsoft.com/office/powerpoint/2010/main" val="4169315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1900gsm</a:t>
            </a:r>
            <a:endParaRPr lang="en-US" sz="3600" dirty="0"/>
          </a:p>
          <a:p>
            <a:r>
              <a:rPr lang="en-US" sz="3600" dirty="0"/>
              <a:t>Price-  </a:t>
            </a:r>
            <a:r>
              <a:rPr lang="en-US" sz="3600" dirty="0" smtClean="0"/>
              <a:t>2.60 </a:t>
            </a:r>
            <a:r>
              <a:rPr lang="en-US" sz="3600" dirty="0"/>
              <a:t>$</a:t>
            </a:r>
          </a:p>
          <a:p>
            <a:r>
              <a:rPr lang="en-US" sz="3600" dirty="0"/>
              <a:t>Code –          </a:t>
            </a:r>
            <a:r>
              <a:rPr lang="en-US" sz="3600" dirty="0" smtClean="0"/>
              <a:t>sro-532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80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5200" y="643730"/>
            <a:ext cx="5181600" cy="5604669"/>
          </a:xfrm>
        </p:spPr>
      </p:pic>
    </p:spTree>
    <p:extLst>
      <p:ext uri="{BB962C8B-B14F-4D97-AF65-F5344CB8AC3E}">
        <p14:creationId xmlns="" xmlns:p14="http://schemas.microsoft.com/office/powerpoint/2010/main" val="1283059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1850gsm</a:t>
            </a:r>
            <a:endParaRPr lang="en-US" sz="3600" dirty="0"/>
          </a:p>
          <a:p>
            <a:r>
              <a:rPr lang="en-US" sz="3600" dirty="0"/>
              <a:t>Price-  </a:t>
            </a:r>
            <a:r>
              <a:rPr lang="en-US" sz="3600" dirty="0" smtClean="0"/>
              <a:t>2.70 </a:t>
            </a:r>
            <a:r>
              <a:rPr lang="en-US" sz="3600" dirty="0"/>
              <a:t>$</a:t>
            </a:r>
          </a:p>
          <a:p>
            <a:r>
              <a:rPr lang="en-US" sz="3600" dirty="0"/>
              <a:t>Code –          </a:t>
            </a:r>
            <a:r>
              <a:rPr lang="en-US" sz="3600" dirty="0" smtClean="0"/>
              <a:t>sro-533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6" name="Content Placeholder 5" descr="DSC_19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340350" cy="5376069"/>
          </a:xfrm>
        </p:spPr>
      </p:pic>
    </p:spTree>
    <p:extLst>
      <p:ext uri="{BB962C8B-B14F-4D97-AF65-F5344CB8AC3E}">
        <p14:creationId xmlns="" xmlns:p14="http://schemas.microsoft.com/office/powerpoint/2010/main" val="1283059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23</a:t>
            </a:r>
            <a:r>
              <a:rPr lang="en-US" sz="3600" dirty="0" smtClean="0"/>
              <a:t>00gsm</a:t>
            </a:r>
            <a:endParaRPr lang="en-US" sz="3600" dirty="0"/>
          </a:p>
          <a:p>
            <a:r>
              <a:rPr lang="en-US" sz="3600" dirty="0"/>
              <a:t>Price-  </a:t>
            </a:r>
            <a:r>
              <a:rPr lang="en-US" sz="3600" dirty="0" smtClean="0"/>
              <a:t>2.95 </a:t>
            </a:r>
            <a:r>
              <a:rPr lang="en-US" sz="3600" dirty="0"/>
              <a:t>$</a:t>
            </a:r>
          </a:p>
          <a:p>
            <a:r>
              <a:rPr lang="en-US" sz="3600" dirty="0"/>
              <a:t>Code –          </a:t>
            </a:r>
            <a:r>
              <a:rPr lang="en-US" sz="3600" dirty="0" smtClean="0"/>
              <a:t>sro-534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6" name="Content Placeholder 5" descr="DSC_1984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264150" cy="5376069"/>
          </a:xfrm>
        </p:spPr>
      </p:pic>
    </p:spTree>
    <p:extLst>
      <p:ext uri="{BB962C8B-B14F-4D97-AF65-F5344CB8AC3E}">
        <p14:creationId xmlns="" xmlns:p14="http://schemas.microsoft.com/office/powerpoint/2010/main" val="1283059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1650gsm</a:t>
            </a:r>
            <a:endParaRPr lang="en-US" sz="3600" dirty="0"/>
          </a:p>
          <a:p>
            <a:r>
              <a:rPr lang="en-US" sz="3600" dirty="0"/>
              <a:t>Price-  </a:t>
            </a:r>
            <a:r>
              <a:rPr lang="en-US" sz="3600" dirty="0" smtClean="0"/>
              <a:t>2.50 </a:t>
            </a:r>
            <a:r>
              <a:rPr lang="en-US" sz="3600" dirty="0"/>
              <a:t>$</a:t>
            </a:r>
          </a:p>
          <a:p>
            <a:r>
              <a:rPr lang="en-US" sz="3600" dirty="0"/>
              <a:t>Code –          </a:t>
            </a:r>
            <a:r>
              <a:rPr lang="en-US" sz="3600" dirty="0" smtClean="0"/>
              <a:t>sro-535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6" name="Content Placeholder 5" descr="DSC_19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340350" cy="5376069"/>
          </a:xfrm>
        </p:spPr>
      </p:pic>
    </p:spTree>
    <p:extLst>
      <p:ext uri="{BB962C8B-B14F-4D97-AF65-F5344CB8AC3E}">
        <p14:creationId xmlns="" xmlns:p14="http://schemas.microsoft.com/office/powerpoint/2010/main" val="1283059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 smtClean="0"/>
              <a:t>Quality- </a:t>
            </a:r>
            <a:r>
              <a:rPr lang="en-US" sz="3600" dirty="0" smtClean="0"/>
              <a:t>1800gsm</a:t>
            </a:r>
            <a:endParaRPr lang="en-US" sz="3600" dirty="0"/>
          </a:p>
          <a:p>
            <a:r>
              <a:rPr lang="en-US" sz="3600" dirty="0" smtClean="0"/>
              <a:t>Price- </a:t>
            </a:r>
            <a:r>
              <a:rPr lang="en-US" sz="3600" dirty="0" smtClean="0"/>
              <a:t>2.30 </a:t>
            </a:r>
            <a:r>
              <a:rPr lang="en-US" sz="3600" dirty="0" smtClean="0"/>
              <a:t>$</a:t>
            </a:r>
            <a:endParaRPr lang="en-US" sz="3600" dirty="0"/>
          </a:p>
          <a:p>
            <a:r>
              <a:rPr lang="en-US" sz="3600" dirty="0"/>
              <a:t>Code </a:t>
            </a:r>
            <a:r>
              <a:rPr lang="en-US" sz="3600" dirty="0" smtClean="0"/>
              <a:t>–          </a:t>
            </a:r>
            <a:r>
              <a:rPr lang="en-US" sz="3600" dirty="0" smtClean="0"/>
              <a:t>sro-521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57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416550" cy="5528469"/>
          </a:xfrm>
        </p:spPr>
      </p:pic>
    </p:spTree>
    <p:extLst>
      <p:ext uri="{BB962C8B-B14F-4D97-AF65-F5344CB8AC3E}">
        <p14:creationId xmlns="" xmlns:p14="http://schemas.microsoft.com/office/powerpoint/2010/main" val="2827091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1700gsm</a:t>
            </a:r>
            <a:endParaRPr lang="en-US" sz="3600" dirty="0"/>
          </a:p>
          <a:p>
            <a:r>
              <a:rPr lang="en-US" sz="3600" dirty="0"/>
              <a:t>Price- </a:t>
            </a:r>
            <a:r>
              <a:rPr lang="en-US" sz="3600" dirty="0" smtClean="0"/>
              <a:t>2.70 </a:t>
            </a:r>
            <a:r>
              <a:rPr lang="en-US" sz="3600" dirty="0"/>
              <a:t>$</a:t>
            </a:r>
          </a:p>
          <a:p>
            <a:r>
              <a:rPr lang="en-US" sz="3600" dirty="0"/>
              <a:t>Code –          </a:t>
            </a:r>
            <a:r>
              <a:rPr lang="en-US" sz="3600" dirty="0" smtClean="0"/>
              <a:t>sro-522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56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416550" cy="5528469"/>
          </a:xfrm>
        </p:spPr>
      </p:pic>
    </p:spTree>
    <p:extLst>
      <p:ext uri="{BB962C8B-B14F-4D97-AF65-F5344CB8AC3E}">
        <p14:creationId xmlns="" xmlns:p14="http://schemas.microsoft.com/office/powerpoint/2010/main" val="2514569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21</a:t>
            </a:r>
            <a:r>
              <a:rPr lang="en-US" sz="3600" dirty="0" smtClean="0"/>
              <a:t>00gsm</a:t>
            </a:r>
            <a:endParaRPr lang="en-US" sz="3600" dirty="0"/>
          </a:p>
          <a:p>
            <a:r>
              <a:rPr lang="en-US" sz="3600" dirty="0"/>
              <a:t>Price- </a:t>
            </a:r>
            <a:r>
              <a:rPr lang="en-US" sz="3600" dirty="0" smtClean="0"/>
              <a:t>2.90 </a:t>
            </a:r>
            <a:r>
              <a:rPr lang="en-US" sz="3600" dirty="0"/>
              <a:t>$</a:t>
            </a:r>
          </a:p>
          <a:p>
            <a:r>
              <a:rPr lang="en-US" sz="3600" dirty="0"/>
              <a:t>Code –          </a:t>
            </a:r>
            <a:r>
              <a:rPr lang="en-US" sz="3600" dirty="0" smtClean="0"/>
              <a:t>sro-523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58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340350" cy="5528469"/>
          </a:xfrm>
        </p:spPr>
      </p:pic>
    </p:spTree>
    <p:extLst>
      <p:ext uri="{BB962C8B-B14F-4D97-AF65-F5344CB8AC3E}">
        <p14:creationId xmlns="" xmlns:p14="http://schemas.microsoft.com/office/powerpoint/2010/main" val="218741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Size-40x60 </a:t>
            </a:r>
            <a:r>
              <a:rPr lang="en-US" sz="3600" dirty="0"/>
              <a:t>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1400gsm</a:t>
            </a:r>
            <a:endParaRPr lang="en-US" sz="3600" dirty="0"/>
          </a:p>
          <a:p>
            <a:r>
              <a:rPr lang="en-US" sz="3600" dirty="0"/>
              <a:t>Price- </a:t>
            </a:r>
            <a:r>
              <a:rPr lang="en-US" sz="3600" dirty="0" smtClean="0"/>
              <a:t>1.35</a:t>
            </a:r>
            <a:r>
              <a:rPr lang="en-US" sz="3600" dirty="0" smtClean="0"/>
              <a:t> </a:t>
            </a:r>
            <a:r>
              <a:rPr lang="en-US" sz="3600" dirty="0"/>
              <a:t>$</a:t>
            </a:r>
          </a:p>
          <a:p>
            <a:r>
              <a:rPr lang="en-US" sz="3600" dirty="0"/>
              <a:t>Code –          </a:t>
            </a:r>
            <a:r>
              <a:rPr lang="en-US" sz="3600" dirty="0" smtClean="0"/>
              <a:t>sro-524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59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340350" cy="5376069"/>
          </a:xfrm>
        </p:spPr>
      </p:pic>
    </p:spTree>
    <p:extLst>
      <p:ext uri="{BB962C8B-B14F-4D97-AF65-F5344CB8AC3E}">
        <p14:creationId xmlns="" xmlns:p14="http://schemas.microsoft.com/office/powerpoint/2010/main" val="63289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1900gsm</a:t>
            </a:r>
            <a:endParaRPr lang="en-US" sz="3600" dirty="0"/>
          </a:p>
          <a:p>
            <a:r>
              <a:rPr lang="en-US" sz="3600" dirty="0"/>
              <a:t>Price- </a:t>
            </a:r>
            <a:r>
              <a:rPr lang="en-US" sz="3600" dirty="0" smtClean="0"/>
              <a:t>2.70</a:t>
            </a:r>
            <a:r>
              <a:rPr lang="en-US" sz="3600" dirty="0" smtClean="0"/>
              <a:t> </a:t>
            </a:r>
            <a:r>
              <a:rPr lang="en-US" sz="3600" dirty="0"/>
              <a:t>$</a:t>
            </a:r>
          </a:p>
          <a:p>
            <a:r>
              <a:rPr lang="en-US" sz="3600" dirty="0"/>
              <a:t>Code –          </a:t>
            </a:r>
            <a:r>
              <a:rPr lang="en-US" sz="3600" dirty="0" smtClean="0"/>
              <a:t>sro-525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61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340350" cy="5452269"/>
          </a:xfrm>
        </p:spPr>
      </p:pic>
    </p:spTree>
    <p:extLst>
      <p:ext uri="{BB962C8B-B14F-4D97-AF65-F5344CB8AC3E}">
        <p14:creationId xmlns="" xmlns:p14="http://schemas.microsoft.com/office/powerpoint/2010/main" val="1004508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1600gsm</a:t>
            </a:r>
            <a:endParaRPr lang="en-US" sz="3600" dirty="0"/>
          </a:p>
          <a:p>
            <a:r>
              <a:rPr lang="en-US" sz="3600" dirty="0"/>
              <a:t>Price- </a:t>
            </a:r>
            <a:r>
              <a:rPr lang="en-US" sz="3600" dirty="0" smtClean="0"/>
              <a:t>2.40 </a:t>
            </a:r>
            <a:r>
              <a:rPr lang="en-US" sz="3600" dirty="0" smtClean="0"/>
              <a:t>$  Code </a:t>
            </a:r>
            <a:r>
              <a:rPr lang="en-US" sz="3600" dirty="0"/>
              <a:t>–          </a:t>
            </a:r>
            <a:r>
              <a:rPr lang="en-US" sz="3600" dirty="0" smtClean="0"/>
              <a:t>sro-526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67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340350" cy="5376069"/>
          </a:xfrm>
        </p:spPr>
      </p:pic>
    </p:spTree>
    <p:extLst>
      <p:ext uri="{BB962C8B-B14F-4D97-AF65-F5344CB8AC3E}">
        <p14:creationId xmlns="" xmlns:p14="http://schemas.microsoft.com/office/powerpoint/2010/main" val="514944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Size-50x80 Cm</a:t>
            </a:r>
          </a:p>
          <a:p>
            <a:r>
              <a:rPr lang="en-US" sz="3600" dirty="0"/>
              <a:t>Quality- </a:t>
            </a:r>
            <a:r>
              <a:rPr lang="en-US" sz="3600" dirty="0" smtClean="0"/>
              <a:t>1650gsm</a:t>
            </a:r>
            <a:endParaRPr lang="en-US" sz="3600" dirty="0"/>
          </a:p>
          <a:p>
            <a:r>
              <a:rPr lang="en-US" sz="3600" dirty="0"/>
              <a:t>Price- </a:t>
            </a:r>
            <a:r>
              <a:rPr lang="en-US" sz="3600" dirty="0" smtClean="0"/>
              <a:t>2.50 </a:t>
            </a:r>
            <a:r>
              <a:rPr lang="en-US" sz="3600" dirty="0"/>
              <a:t>$</a:t>
            </a:r>
          </a:p>
          <a:p>
            <a:r>
              <a:rPr lang="en-US" sz="3600" dirty="0"/>
              <a:t>Code –          </a:t>
            </a:r>
            <a:r>
              <a:rPr lang="en-US" sz="3600" dirty="0" smtClean="0"/>
              <a:t>sro-527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70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340350" cy="5452269"/>
          </a:xfrm>
        </p:spPr>
      </p:pic>
    </p:spTree>
    <p:extLst>
      <p:ext uri="{BB962C8B-B14F-4D97-AF65-F5344CB8AC3E}">
        <p14:creationId xmlns="" xmlns:p14="http://schemas.microsoft.com/office/powerpoint/2010/main" val="1963325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Cotton </a:t>
            </a:r>
            <a:r>
              <a:rPr lang="en-US" sz="3200" dirty="0" err="1"/>
              <a:t>Tuffted</a:t>
            </a:r>
            <a:r>
              <a:rPr lang="en-US" sz="3200" dirty="0"/>
              <a:t> Bathmat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Size- 50x80 Cm</a:t>
            </a:r>
            <a:endParaRPr lang="en-US" sz="3600" dirty="0"/>
          </a:p>
          <a:p>
            <a:r>
              <a:rPr lang="en-US" sz="3600" dirty="0"/>
              <a:t>Quality- </a:t>
            </a:r>
            <a:r>
              <a:rPr lang="en-US" sz="3600" dirty="0" smtClean="0"/>
              <a:t>23</a:t>
            </a:r>
            <a:r>
              <a:rPr lang="en-US" sz="3600" dirty="0" smtClean="0"/>
              <a:t>00gsm</a:t>
            </a:r>
            <a:endParaRPr lang="en-US" sz="3600" dirty="0"/>
          </a:p>
          <a:p>
            <a:r>
              <a:rPr lang="en-US" sz="3600" dirty="0"/>
              <a:t>Price- </a:t>
            </a:r>
            <a:r>
              <a:rPr lang="en-US" sz="3600" dirty="0" smtClean="0"/>
              <a:t>2.85 </a:t>
            </a:r>
            <a:r>
              <a:rPr lang="en-US" sz="3600" dirty="0"/>
              <a:t>$</a:t>
            </a:r>
          </a:p>
          <a:p>
            <a:r>
              <a:rPr lang="en-US" sz="3600" dirty="0"/>
              <a:t>Code –          </a:t>
            </a:r>
            <a:r>
              <a:rPr lang="en-US" sz="3600" dirty="0" smtClean="0"/>
              <a:t>sro-528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7" name="Content Placeholder 6" descr="DSC_1972.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643730"/>
            <a:ext cx="5111750" cy="5376069"/>
          </a:xfrm>
        </p:spPr>
      </p:pic>
    </p:spTree>
    <p:extLst>
      <p:ext uri="{BB962C8B-B14F-4D97-AF65-F5344CB8AC3E}">
        <p14:creationId xmlns="" xmlns:p14="http://schemas.microsoft.com/office/powerpoint/2010/main" val="1253169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</TotalTime>
  <Words>256</Words>
  <Application>Microsoft Office PowerPoint</Application>
  <PresentationFormat>On-screen Show (4:3)</PresentationFormat>
  <Paragraphs>76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Shree Radhey Overseas</vt:lpstr>
      <vt:lpstr>Cotton Tuffted Bathmat</vt:lpstr>
      <vt:lpstr>Cotton Tuffted Bathmat</vt:lpstr>
      <vt:lpstr>Cotton Tuffted Bathmat</vt:lpstr>
      <vt:lpstr>Cotton Tuffted Bathmat</vt:lpstr>
      <vt:lpstr>Cotton Tuffted Bathmat</vt:lpstr>
      <vt:lpstr>Cotton Tuffted Bathmat</vt:lpstr>
      <vt:lpstr>Cotton Tuffted Bathmat</vt:lpstr>
      <vt:lpstr>Cotton Tuffted Bathmat</vt:lpstr>
      <vt:lpstr>Cotton Tuffted Bathmat</vt:lpstr>
      <vt:lpstr>Cotton Tuffted  Bathmat</vt:lpstr>
      <vt:lpstr>Cotton Tuffted  Bathmat</vt:lpstr>
      <vt:lpstr>Cotton Tuffted Bathmat</vt:lpstr>
      <vt:lpstr>Cotton Tuffted Bathmat</vt:lpstr>
      <vt:lpstr>Cotton Tuffted Bathmat</vt:lpstr>
      <vt:lpstr>Cotton Tuffted Bathmat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Shree Radhey Overseas</dc:title>
  <dc:creator>lenovo</dc:creator>
  <cp:lastModifiedBy>lenovo</cp:lastModifiedBy>
  <cp:revision>87</cp:revision>
  <dcterms:created xsi:type="dcterms:W3CDTF">2021-12-21T11:44:53Z</dcterms:created>
  <dcterms:modified xsi:type="dcterms:W3CDTF">2023-03-07T08:13:24Z</dcterms:modified>
</cp:coreProperties>
</file>