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FE67-F64C-40F4-9AB0-929794724D0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DD76-B13E-446B-9898-5FE93BF06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Shree </a:t>
            </a:r>
            <a:r>
              <a:rPr lang="en-US" dirty="0" err="1" smtClean="0"/>
              <a:t>Radhey</a:t>
            </a:r>
            <a:r>
              <a:rPr lang="en-US" dirty="0" smtClean="0"/>
              <a:t> Overseas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Shree </a:t>
            </a:r>
            <a:r>
              <a:rPr lang="en-US" sz="2000" b="1" dirty="0" err="1"/>
              <a:t>Radhey</a:t>
            </a:r>
            <a:r>
              <a:rPr lang="en-US" sz="2000" b="1" dirty="0"/>
              <a:t> Overseas is one of the leading Manufacturers and Exporters of textile home furnishing products in India. With a history of more than 20 years, we settled ourselves as the reputed supplier amongst our client with 0% rejection through which we have gained the confidence to supply our products to overseas customer directly</a:t>
            </a:r>
          </a:p>
        </p:txBody>
      </p:sp>
      <p:pic>
        <p:nvPicPr>
          <p:cNvPr id="1027" name="Picture 3" descr="E:\Sandeep Attri\SARLA\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4958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$ 5.99      Code = </a:t>
            </a:r>
            <a:r>
              <a:rPr lang="en-US" dirty="0" err="1" smtClean="0"/>
              <a:t>Sro</a:t>
            </a:r>
            <a:r>
              <a:rPr lang="en-US" dirty="0" smtClean="0"/>
              <a:t> -545</a:t>
            </a:r>
            <a:endParaRPr lang="en-US" dirty="0"/>
          </a:p>
        </p:txBody>
      </p:sp>
      <p:pic>
        <p:nvPicPr>
          <p:cNvPr id="5" name="Content Placeholder 4" descr="DSC_5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527"/>
            <a:ext cx="4038600" cy="4405308"/>
          </a:xfrm>
        </p:spPr>
      </p:pic>
      <p:pic>
        <p:nvPicPr>
          <p:cNvPr id="6" name="Content Placeholder 5" descr="DSC_56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$ 4.99      Code = </a:t>
            </a:r>
            <a:r>
              <a:rPr lang="en-US" dirty="0" err="1" smtClean="0"/>
              <a:t>Sro</a:t>
            </a:r>
            <a:r>
              <a:rPr lang="en-US" dirty="0" smtClean="0"/>
              <a:t> -546</a:t>
            </a:r>
            <a:endParaRPr lang="en-US" dirty="0"/>
          </a:p>
        </p:txBody>
      </p:sp>
      <p:pic>
        <p:nvPicPr>
          <p:cNvPr id="5" name="Content Placeholder 4" descr="DSC_5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075"/>
            <a:ext cx="4038600" cy="4406212"/>
          </a:xfrm>
        </p:spPr>
      </p:pic>
      <p:pic>
        <p:nvPicPr>
          <p:cNvPr id="6" name="Content Placeholder 5" descr="DSC_5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$ 4.60     Code = </a:t>
            </a:r>
            <a:r>
              <a:rPr lang="en-US" dirty="0" err="1" smtClean="0"/>
              <a:t>Sro</a:t>
            </a:r>
            <a:r>
              <a:rPr lang="en-US" dirty="0" smtClean="0"/>
              <a:t> -547</a:t>
            </a:r>
            <a:endParaRPr lang="en-US" dirty="0"/>
          </a:p>
        </p:txBody>
      </p:sp>
      <p:pic>
        <p:nvPicPr>
          <p:cNvPr id="5" name="Content Placeholder 4" descr="DSC_5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616"/>
            <a:ext cx="4038600" cy="4405131"/>
          </a:xfrm>
        </p:spPr>
      </p:pic>
      <p:pic>
        <p:nvPicPr>
          <p:cNvPr id="6" name="Content Placeholder 5" descr="DSC_56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Velvet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$ 5.50      Code = </a:t>
            </a:r>
            <a:r>
              <a:rPr lang="en-US" dirty="0" err="1" smtClean="0"/>
              <a:t>Sro</a:t>
            </a:r>
            <a:r>
              <a:rPr lang="en-US" dirty="0" smtClean="0"/>
              <a:t> -548</a:t>
            </a:r>
            <a:endParaRPr lang="en-US" dirty="0"/>
          </a:p>
        </p:txBody>
      </p:sp>
      <p:pic>
        <p:nvPicPr>
          <p:cNvPr id="5" name="Content Placeholder 4" descr="DSC_5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632"/>
            <a:ext cx="4038600" cy="4405099"/>
          </a:xfrm>
        </p:spPr>
      </p:pic>
      <p:pic>
        <p:nvPicPr>
          <p:cNvPr id="6" name="Content Placeholder 5" descr="DSC_5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12329"/>
            <a:ext cx="4038600" cy="3701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$ 3.99      Code = </a:t>
            </a:r>
            <a:r>
              <a:rPr lang="en-US" dirty="0" err="1" smtClean="0"/>
              <a:t>Sro</a:t>
            </a:r>
            <a:r>
              <a:rPr lang="en-US" dirty="0" smtClean="0"/>
              <a:t> -537</a:t>
            </a:r>
            <a:endParaRPr lang="en-US" dirty="0"/>
          </a:p>
        </p:txBody>
      </p:sp>
      <p:pic>
        <p:nvPicPr>
          <p:cNvPr id="5" name="Content Placeholder 4" descr="DSC_5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195"/>
            <a:ext cx="4038600" cy="4405973"/>
          </a:xfrm>
        </p:spPr>
      </p:pic>
      <p:pic>
        <p:nvPicPr>
          <p:cNvPr id="6" name="Content Placeholder 5" descr="DSC_5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$ 4.50      Code = </a:t>
            </a:r>
            <a:r>
              <a:rPr lang="en-US" dirty="0" err="1" smtClean="0"/>
              <a:t>Sro</a:t>
            </a:r>
            <a:r>
              <a:rPr lang="en-US" dirty="0" smtClean="0"/>
              <a:t> -538</a:t>
            </a:r>
            <a:endParaRPr lang="en-US" dirty="0"/>
          </a:p>
        </p:txBody>
      </p:sp>
      <p:pic>
        <p:nvPicPr>
          <p:cNvPr id="5" name="Content Placeholder 4" descr="DSC_5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578"/>
            <a:ext cx="4038600" cy="4405206"/>
          </a:xfrm>
        </p:spPr>
      </p:pic>
      <p:pic>
        <p:nvPicPr>
          <p:cNvPr id="6" name="Content Placeholder 5" descr="DSC_5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Polyster</a:t>
            </a:r>
            <a:r>
              <a:rPr lang="en-US" dirty="0" smtClean="0"/>
              <a:t>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$ 4.95      Code = </a:t>
            </a:r>
            <a:r>
              <a:rPr lang="en-US" dirty="0" err="1" smtClean="0"/>
              <a:t>Sro</a:t>
            </a:r>
            <a:r>
              <a:rPr lang="en-US" dirty="0" smtClean="0"/>
              <a:t> -539</a:t>
            </a:r>
            <a:endParaRPr lang="en-US" dirty="0"/>
          </a:p>
        </p:txBody>
      </p:sp>
      <p:pic>
        <p:nvPicPr>
          <p:cNvPr id="5" name="Content Placeholder 4" descr="DSC_56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414"/>
            <a:ext cx="4038600" cy="4405534"/>
          </a:xfrm>
        </p:spPr>
      </p:pic>
      <p:pic>
        <p:nvPicPr>
          <p:cNvPr id="12" name="Content Placeholder 11" descr="DSC_56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$ 4.50      Code = </a:t>
            </a:r>
            <a:r>
              <a:rPr lang="en-US" dirty="0" err="1" smtClean="0"/>
              <a:t>Sro</a:t>
            </a:r>
            <a:r>
              <a:rPr lang="en-US" dirty="0" smtClean="0"/>
              <a:t> -540</a:t>
            </a:r>
            <a:endParaRPr lang="en-US" dirty="0"/>
          </a:p>
        </p:txBody>
      </p:sp>
      <p:pic>
        <p:nvPicPr>
          <p:cNvPr id="5" name="Content Placeholder 4" descr="DSC_56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520"/>
            <a:ext cx="4038600" cy="4405323"/>
          </a:xfrm>
        </p:spPr>
      </p:pic>
      <p:pic>
        <p:nvPicPr>
          <p:cNvPr id="6" name="Content Placeholder 5" descr="DSC_56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</a:t>
            </a:r>
            <a:r>
              <a:rPr lang="en-US" dirty="0" err="1" smtClean="0"/>
              <a:t>Polyster</a:t>
            </a:r>
            <a:r>
              <a:rPr lang="en-US" dirty="0" smtClean="0"/>
              <a:t>  Mix Cushion </a:t>
            </a:r>
            <a:r>
              <a:rPr lang="en-US" dirty="0" smtClean="0"/>
              <a:t>( </a:t>
            </a:r>
            <a:r>
              <a:rPr lang="en-US" dirty="0" smtClean="0"/>
              <a:t>45 X 45 Cm ) Filler </a:t>
            </a:r>
            <a:r>
              <a:rPr lang="en-US" dirty="0" err="1" smtClean="0"/>
              <a:t>Polyster</a:t>
            </a:r>
            <a:r>
              <a:rPr lang="en-US" dirty="0" smtClean="0"/>
              <a:t> material </a:t>
            </a:r>
            <a:br>
              <a:rPr lang="en-US" dirty="0" smtClean="0"/>
            </a:br>
            <a:r>
              <a:rPr lang="en-US" dirty="0" smtClean="0"/>
              <a:t>Price = $ 4.95      Code = </a:t>
            </a:r>
            <a:r>
              <a:rPr lang="en-US" dirty="0" err="1" smtClean="0"/>
              <a:t>Sro</a:t>
            </a:r>
            <a:r>
              <a:rPr lang="en-US" dirty="0" smtClean="0"/>
              <a:t> -541</a:t>
            </a:r>
            <a:endParaRPr lang="en-US" dirty="0"/>
          </a:p>
        </p:txBody>
      </p:sp>
      <p:pic>
        <p:nvPicPr>
          <p:cNvPr id="5" name="Content Placeholder 4" descr="DSC_56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38600" cy="4406077"/>
          </a:xfrm>
        </p:spPr>
      </p:pic>
      <p:pic>
        <p:nvPicPr>
          <p:cNvPr id="6" name="Content Placeholder 5" descr="DSC_56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908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Jute Wool  Mix  Cushion </a:t>
            </a:r>
            <a:r>
              <a:rPr lang="en-US" dirty="0" smtClean="0"/>
              <a:t>( </a:t>
            </a:r>
            <a:r>
              <a:rPr lang="en-US" dirty="0" smtClean="0"/>
              <a:t>45 X 45 Cm ) Filler </a:t>
            </a:r>
            <a:r>
              <a:rPr lang="en-US" dirty="0" err="1" smtClean="0"/>
              <a:t>Polyster</a:t>
            </a:r>
            <a:r>
              <a:rPr lang="en-US" dirty="0" smtClean="0"/>
              <a:t> material </a:t>
            </a:r>
            <a:br>
              <a:rPr lang="en-US" dirty="0" smtClean="0"/>
            </a:br>
            <a:r>
              <a:rPr lang="en-US" dirty="0" smtClean="0"/>
              <a:t>Price = $ 6.50      Code = </a:t>
            </a:r>
            <a:r>
              <a:rPr lang="en-US" dirty="0" err="1" smtClean="0"/>
              <a:t>Sro</a:t>
            </a:r>
            <a:r>
              <a:rPr lang="en-US" dirty="0" smtClean="0"/>
              <a:t> -542</a:t>
            </a:r>
            <a:endParaRPr lang="en-US" dirty="0"/>
          </a:p>
        </p:txBody>
      </p:sp>
      <p:pic>
        <p:nvPicPr>
          <p:cNvPr id="5" name="Content Placeholder 4" descr="DSC_56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418"/>
            <a:ext cx="4038600" cy="4405527"/>
          </a:xfrm>
        </p:spPr>
      </p:pic>
      <p:pic>
        <p:nvPicPr>
          <p:cNvPr id="6" name="Content Placeholder 5" descr="DSC_5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Cushion </a:t>
            </a:r>
            <a:r>
              <a:rPr lang="en-US" dirty="0" smtClean="0"/>
              <a:t>( </a:t>
            </a:r>
            <a:r>
              <a:rPr lang="en-US" dirty="0" smtClean="0"/>
              <a:t>45 X 45 Cm )</a:t>
            </a:r>
            <a:br>
              <a:rPr lang="en-US" dirty="0" smtClean="0"/>
            </a:br>
            <a:r>
              <a:rPr lang="en-US" dirty="0" smtClean="0"/>
              <a:t>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$ 6.25      Code = </a:t>
            </a:r>
            <a:r>
              <a:rPr lang="en-US" dirty="0" err="1" smtClean="0"/>
              <a:t>Sro</a:t>
            </a:r>
            <a:r>
              <a:rPr lang="en-US" dirty="0" smtClean="0"/>
              <a:t> -543</a:t>
            </a:r>
            <a:endParaRPr lang="en-US" dirty="0"/>
          </a:p>
        </p:txBody>
      </p:sp>
      <p:pic>
        <p:nvPicPr>
          <p:cNvPr id="5" name="Content Placeholder 4" descr="DSC_5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253"/>
            <a:ext cx="4038600" cy="4405856"/>
          </a:xfrm>
        </p:spPr>
      </p:pic>
      <p:pic>
        <p:nvPicPr>
          <p:cNvPr id="6" name="Content Placeholder 5" descr="DSC_55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  </a:t>
            </a:r>
            <a:r>
              <a:rPr lang="en-US" dirty="0" err="1" smtClean="0"/>
              <a:t>Polyster</a:t>
            </a:r>
            <a:r>
              <a:rPr lang="en-US" dirty="0" smtClean="0"/>
              <a:t>  Mix Cushion </a:t>
            </a:r>
            <a:r>
              <a:rPr lang="en-US" dirty="0" smtClean="0"/>
              <a:t>( </a:t>
            </a:r>
            <a:r>
              <a:rPr lang="en-US" dirty="0" smtClean="0"/>
              <a:t>45 X 45 Cm )Filler </a:t>
            </a:r>
            <a:r>
              <a:rPr lang="en-US" dirty="0" err="1" smtClean="0"/>
              <a:t>Polyster</a:t>
            </a:r>
            <a:r>
              <a:rPr lang="en-US" dirty="0" smtClean="0"/>
              <a:t> material</a:t>
            </a:r>
            <a:br>
              <a:rPr lang="en-US" dirty="0" smtClean="0"/>
            </a:br>
            <a:r>
              <a:rPr lang="en-US" dirty="0" smtClean="0"/>
              <a:t>Price = $ 5.90      Code = </a:t>
            </a:r>
            <a:r>
              <a:rPr lang="en-US" dirty="0" err="1" smtClean="0"/>
              <a:t>Sro</a:t>
            </a:r>
            <a:r>
              <a:rPr lang="en-US" dirty="0" smtClean="0"/>
              <a:t> -544</a:t>
            </a:r>
            <a:endParaRPr lang="en-US" dirty="0"/>
          </a:p>
        </p:txBody>
      </p:sp>
      <p:pic>
        <p:nvPicPr>
          <p:cNvPr id="5" name="Content Placeholder 4" descr="DSC_56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422"/>
            <a:ext cx="4038600" cy="4405518"/>
          </a:xfrm>
        </p:spPr>
      </p:pic>
      <p:pic>
        <p:nvPicPr>
          <p:cNvPr id="6" name="Content Placeholder 5" descr="DSC_56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171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Shree Radhey Overseas</vt:lpstr>
      <vt:lpstr>Cotton  Cushion ( 45 X 45 Cm ) Filler Polyster material Price = $ 3.99      Code = Sro -537</vt:lpstr>
      <vt:lpstr>Cotton  Cushion ( 45 X 45 Cm ) Filler Polyster material Price = $ 4.50      Code = Sro -538</vt:lpstr>
      <vt:lpstr>Polyster  Cushion ( 45 X 45 Cm ) Filler Polyster material Price = $ 4.95      Code = Sro -539</vt:lpstr>
      <vt:lpstr>Cotton  Cushion ( 45 X 45 Cm ) Filler Polyster material Price = $ 4.50      Code = Sro -540</vt:lpstr>
      <vt:lpstr>Cotton  Polyster  Mix Cushion ( 45 X 45 Cm ) Filler Polyster material  Price = $ 4.95      Code = Sro -541</vt:lpstr>
      <vt:lpstr>Jute Wool  Mix  Cushion ( 45 X 45 Cm ) Filler Polyster material  Price = $ 6.50      Code = Sro -542</vt:lpstr>
      <vt:lpstr>Cotton  Cushion ( 45 X 45 Cm ) Filler Polyster material Price = $ 6.25      Code = Sro -543</vt:lpstr>
      <vt:lpstr>Cotton  Polyster  Mix Cushion ( 45 X 45 Cm )Filler Polyster material Price = $ 5.90      Code = Sro -544</vt:lpstr>
      <vt:lpstr>Cotton  Cushion ( 45 X 45 Cm ) Filler Polyster material Price = $ 5.99      Code = Sro -545</vt:lpstr>
      <vt:lpstr>Cotton  Cushion ( 45 X 45 Cm ) Filler Polyster material Price = $ 4.99      Code = Sro -546</vt:lpstr>
      <vt:lpstr>Cotton  Cushion ( 45 X 45 Cm ) Filler Polyster material Price = $ 4.60     Code = Sro -547</vt:lpstr>
      <vt:lpstr>Velvet Cushion ( 45 X 45 Cm ) Filler Polyster material Price = $ 5.50      Code = Sro -548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Shree Radhey Overseas</dc:title>
  <dc:creator>lenovo</dc:creator>
  <cp:lastModifiedBy>lenovo</cp:lastModifiedBy>
  <cp:revision>95</cp:revision>
  <dcterms:created xsi:type="dcterms:W3CDTF">2021-12-21T11:44:53Z</dcterms:created>
  <dcterms:modified xsi:type="dcterms:W3CDTF">2023-03-27T09:13:16Z</dcterms:modified>
</cp:coreProperties>
</file>