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9" r:id="rId2"/>
    <p:sldId id="340" r:id="rId3"/>
    <p:sldId id="337" r:id="rId4"/>
    <p:sldId id="339" r:id="rId5"/>
    <p:sldId id="327" r:id="rId6"/>
    <p:sldId id="334" r:id="rId7"/>
    <p:sldId id="335" r:id="rId8"/>
    <p:sldId id="336" r:id="rId9"/>
    <p:sldId id="33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33E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45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2CDDA-E5D2-4BDC-B82A-EB4313C58EF7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F55E5-32CF-4623-987D-E8BF128F72F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89631-5F9A-4B5C-969A-1EDD7F4B1F5C}" type="datetimeFigureOut">
              <a:rPr lang="en-US" smtClean="0"/>
              <a:pPr/>
              <a:t>7/20/2022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0ACD-366F-40F7-A296-7D9B8D16F28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690" y="285728"/>
            <a:ext cx="7772400" cy="71438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INDIAN TEXTILE INNOVATION</a:t>
            </a:r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85814" y="2571744"/>
            <a:ext cx="7772400" cy="22145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C33E5"/>
                </a:solidFill>
                <a:effectLst/>
                <a:uLnTx/>
                <a:uFillTx/>
                <a:latin typeface="Imprint MT Shadow" pitchFamily="82" charset="0"/>
                <a:ea typeface="+mj-ea"/>
                <a:cs typeface="Times New Roman" pitchFamily="18" charset="0"/>
              </a:rPr>
              <a:t>SAMPLES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4C33E5"/>
                </a:solidFill>
                <a:effectLst/>
                <a:uLnTx/>
                <a:uFillTx/>
                <a:latin typeface="Imprint MT Shadow" pitchFamily="82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rgbClr val="4C33E5"/>
                </a:solidFill>
                <a:effectLst/>
                <a:uLnTx/>
                <a:uFillTx/>
                <a:latin typeface="Imprint MT Shadow" pitchFamily="82" charset="0"/>
                <a:ea typeface="+mj-ea"/>
                <a:cs typeface="Times New Roman" pitchFamily="18" charset="0"/>
              </a:rPr>
              <a:t>PPT</a:t>
            </a:r>
            <a:endParaRPr kumimoji="0" lang="en-US" sz="4400" b="1" i="0" u="none" strike="noStrike" kern="1200" cap="none" spc="0" normalizeH="0" noProof="0" dirty="0" smtClean="0">
              <a:ln>
                <a:noFill/>
              </a:ln>
              <a:solidFill>
                <a:srgbClr val="4C33E5"/>
              </a:solidFill>
              <a:effectLst/>
              <a:uLnTx/>
              <a:uFillTx/>
              <a:latin typeface="Imprint MT Shadow" pitchFamily="82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1" i="0" u="none" strike="noStrike" kern="1200" cap="none" spc="0" normalizeH="0" noProof="0" dirty="0" smtClean="0">
              <a:ln>
                <a:noFill/>
              </a:ln>
              <a:solidFill>
                <a:srgbClr val="4C33E5"/>
              </a:solidFill>
              <a:effectLst/>
              <a:uLnTx/>
              <a:uFillTx/>
              <a:latin typeface="Imprint MT Shadow" pitchFamily="82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4C33E5"/>
                </a:solidFill>
                <a:latin typeface="Imprint MT Shadow" pitchFamily="82" charset="0"/>
                <a:ea typeface="+mj-ea"/>
                <a:cs typeface="Times New Roman" pitchFamily="18" charset="0"/>
              </a:rPr>
              <a:t>Chambray Design Collections </a:t>
            </a: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rgbClr val="4C33E5"/>
              </a:solidFill>
              <a:effectLst/>
              <a:uLnTx/>
              <a:uFillTx/>
              <a:latin typeface="Imprint MT Shadow" pitchFamily="82" charset="0"/>
              <a:ea typeface="+mj-ea"/>
              <a:cs typeface="Times New Roman" pitchFamily="18" charset="0"/>
            </a:endParaRPr>
          </a:p>
        </p:txBody>
      </p:sp>
      <p:pic>
        <p:nvPicPr>
          <p:cNvPr id="4" name="Picture 3" descr="ITI - LOGO.jpg"/>
          <p:cNvPicPr>
            <a:picLocks noChangeAspect="1"/>
          </p:cNvPicPr>
          <p:nvPr/>
        </p:nvPicPr>
        <p:blipFill>
          <a:blip r:embed="rId2" cstate="email">
            <a:lum bright="18000" contrast="22000"/>
          </a:blip>
          <a:stretch>
            <a:fillRect/>
          </a:stretch>
        </p:blipFill>
        <p:spPr>
          <a:xfrm>
            <a:off x="3714744" y="928670"/>
            <a:ext cx="1337323" cy="125268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71462"/>
            <a:ext cx="7772400" cy="71438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INDIAN TEXTILE INNOVATION</a:t>
            </a:r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lum bright="10000"/>
          </a:blip>
          <a:stretch>
            <a:fillRect/>
          </a:stretch>
        </p:blipFill>
        <p:spPr bwMode="auto">
          <a:xfrm>
            <a:off x="71406" y="1285860"/>
            <a:ext cx="4500594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lum bright="10000"/>
          </a:blip>
          <a:srcRect/>
          <a:stretch>
            <a:fillRect/>
          </a:stretch>
        </p:blipFill>
        <p:spPr bwMode="auto">
          <a:xfrm>
            <a:off x="4714876" y="2143116"/>
            <a:ext cx="391356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428596" y="814312"/>
            <a:ext cx="85011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000" b="1" u="sng" dirty="0" smtClean="0">
                <a:solidFill>
                  <a:srgbClr val="4C33E5"/>
                </a:solidFill>
                <a:latin typeface="Times New Roman" pitchFamily="18" charset="0"/>
                <a:cs typeface="Times New Roman" pitchFamily="18" charset="0"/>
              </a:rPr>
              <a:t>Chambray Design Table cloth in </a:t>
            </a:r>
            <a:r>
              <a:rPr lang="en-US" sz="2000" b="1" u="sng" dirty="0" err="1" smtClean="0">
                <a:solidFill>
                  <a:srgbClr val="4C33E5"/>
                </a:solidFill>
                <a:latin typeface="Times New Roman" pitchFamily="18" charset="0"/>
                <a:cs typeface="Times New Roman" pitchFamily="18" charset="0"/>
              </a:rPr>
              <a:t>Slub</a:t>
            </a:r>
            <a:r>
              <a:rPr lang="en-US" sz="2000" b="1" u="sng" dirty="0" smtClean="0">
                <a:solidFill>
                  <a:srgbClr val="4C33E5"/>
                </a:solidFill>
                <a:latin typeface="Times New Roman" pitchFamily="18" charset="0"/>
                <a:cs typeface="Times New Roman" pitchFamily="18" charset="0"/>
              </a:rPr>
              <a:t> with double </a:t>
            </a:r>
            <a:r>
              <a:rPr lang="en-US" sz="2000" b="1" u="sng" dirty="0" err="1" smtClean="0">
                <a:solidFill>
                  <a:srgbClr val="4C33E5"/>
                </a:solidFill>
                <a:latin typeface="Times New Roman" pitchFamily="18" charset="0"/>
                <a:cs typeface="Times New Roman" pitchFamily="18" charset="0"/>
              </a:rPr>
              <a:t>coloured</a:t>
            </a:r>
            <a:r>
              <a:rPr lang="en-US" sz="2000" b="1" u="sng" dirty="0" smtClean="0">
                <a:solidFill>
                  <a:srgbClr val="4C33E5"/>
                </a:solidFill>
                <a:latin typeface="Times New Roman" pitchFamily="18" charset="0"/>
                <a:cs typeface="Times New Roman" pitchFamily="18" charset="0"/>
              </a:rPr>
              <a:t> Raw Fringes</a:t>
            </a:r>
            <a:endParaRPr lang="en-IN" sz="2000" b="1" u="sng" dirty="0">
              <a:solidFill>
                <a:srgbClr val="4C33E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86380" y="1714488"/>
            <a:ext cx="239148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b="1" u="sng" dirty="0" smtClean="0">
                <a:solidFill>
                  <a:srgbClr val="4C33E5"/>
                </a:solidFill>
              </a:rPr>
              <a:t>ITI - 622 - TURQ / WHITE</a:t>
            </a:r>
            <a:endParaRPr lang="en-US" sz="1700" u="sng" dirty="0">
              <a:solidFill>
                <a:srgbClr val="4C33E5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214338"/>
            <a:ext cx="7772400" cy="71438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INDIAN TEXTILE INNOVATION</a:t>
            </a:r>
            <a:endParaRPr lang="en-IN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71406" y="1142984"/>
            <a:ext cx="280596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6143636" y="1149278"/>
            <a:ext cx="2786082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email"/>
          <a:stretch>
            <a:fillRect/>
          </a:stretch>
        </p:blipFill>
        <p:spPr bwMode="auto">
          <a:xfrm>
            <a:off x="3071802" y="1142984"/>
            <a:ext cx="285752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email"/>
          <a:stretch>
            <a:fillRect/>
          </a:stretch>
        </p:blipFill>
        <p:spPr bwMode="auto">
          <a:xfrm>
            <a:off x="85565" y="4143380"/>
            <a:ext cx="2771923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email"/>
          <a:stretch>
            <a:fillRect/>
          </a:stretch>
        </p:blipFill>
        <p:spPr bwMode="auto">
          <a:xfrm>
            <a:off x="6143636" y="4214818"/>
            <a:ext cx="2786082" cy="2569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email"/>
          <a:stretch>
            <a:fillRect/>
          </a:stretch>
        </p:blipFill>
        <p:spPr bwMode="auto">
          <a:xfrm>
            <a:off x="3071802" y="4214818"/>
            <a:ext cx="285752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285720" y="357166"/>
            <a:ext cx="9001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000" b="1" u="sng" dirty="0" smtClean="0">
                <a:solidFill>
                  <a:srgbClr val="4C33E5"/>
                </a:solidFill>
                <a:latin typeface="Times New Roman" pitchFamily="18" charset="0"/>
                <a:cs typeface="Times New Roman" pitchFamily="18" charset="0"/>
              </a:rPr>
              <a:t>Chambray  Design Table cloth with double </a:t>
            </a:r>
            <a:r>
              <a:rPr lang="en-US" sz="2000" b="1" u="sng" dirty="0" err="1" smtClean="0">
                <a:solidFill>
                  <a:srgbClr val="4C33E5"/>
                </a:solidFill>
                <a:latin typeface="Times New Roman" pitchFamily="18" charset="0"/>
                <a:cs typeface="Times New Roman" pitchFamily="18" charset="0"/>
              </a:rPr>
              <a:t>coloured</a:t>
            </a:r>
            <a:r>
              <a:rPr lang="en-US" sz="2000" b="1" u="sng" dirty="0" smtClean="0">
                <a:solidFill>
                  <a:srgbClr val="4C33E5"/>
                </a:solidFill>
                <a:latin typeface="Times New Roman" pitchFamily="18" charset="0"/>
                <a:cs typeface="Times New Roman" pitchFamily="18" charset="0"/>
              </a:rPr>
              <a:t> Single knot Fringes </a:t>
            </a:r>
            <a:endParaRPr lang="en-IN" sz="2000" b="1" u="sng" dirty="0">
              <a:solidFill>
                <a:srgbClr val="4C33E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5720" y="857232"/>
            <a:ext cx="166077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b="1" dirty="0" smtClean="0">
                <a:solidFill>
                  <a:srgbClr val="4C33E5"/>
                </a:solidFill>
              </a:rPr>
              <a:t>ITI - 615 / IVORY</a:t>
            </a:r>
            <a:endParaRPr lang="en-US" sz="1700" dirty="0">
              <a:solidFill>
                <a:srgbClr val="4C33E5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71868" y="860479"/>
            <a:ext cx="1904176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b="1" dirty="0" smtClean="0">
                <a:solidFill>
                  <a:srgbClr val="4C33E5"/>
                </a:solidFill>
              </a:rPr>
              <a:t>ITI - 616 / D.GREEN</a:t>
            </a:r>
            <a:endParaRPr lang="en-US" sz="1700" dirty="0">
              <a:solidFill>
                <a:srgbClr val="4C33E5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96914" y="857232"/>
            <a:ext cx="206345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b="1" dirty="0" smtClean="0">
                <a:solidFill>
                  <a:srgbClr val="4C33E5"/>
                </a:solidFill>
              </a:rPr>
              <a:t>ITI - 617 / BABY PINK</a:t>
            </a:r>
            <a:endParaRPr lang="en-US" sz="1700" dirty="0">
              <a:solidFill>
                <a:srgbClr val="4C33E5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25208" y="3860875"/>
            <a:ext cx="163538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b="1" dirty="0" smtClean="0">
                <a:solidFill>
                  <a:srgbClr val="4C33E5"/>
                </a:solidFill>
              </a:rPr>
              <a:t>ITI - 618 / BRICK</a:t>
            </a:r>
            <a:endParaRPr lang="en-US" sz="1700" dirty="0">
              <a:solidFill>
                <a:srgbClr val="4C33E5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768480" y="3932313"/>
            <a:ext cx="2057038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b="1" dirty="0" smtClean="0">
                <a:solidFill>
                  <a:srgbClr val="4C33E5"/>
                </a:solidFill>
              </a:rPr>
              <a:t>ITI - 619 / LAVENDER</a:t>
            </a:r>
            <a:endParaRPr lang="en-US" sz="1700" dirty="0">
              <a:solidFill>
                <a:srgbClr val="4C33E5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429388" y="3932313"/>
            <a:ext cx="186410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b="1" dirty="0" smtClean="0">
                <a:solidFill>
                  <a:srgbClr val="4C33E5"/>
                </a:solidFill>
              </a:rPr>
              <a:t>ITI - 620 / L.GREEN</a:t>
            </a:r>
            <a:endParaRPr lang="en-US" sz="1700" dirty="0">
              <a:solidFill>
                <a:srgbClr val="4C33E5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71462"/>
            <a:ext cx="7772400" cy="71438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INDIAN TEXTILE INNOVATION</a:t>
            </a:r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2" y="1428736"/>
            <a:ext cx="526033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43570" y="2643182"/>
            <a:ext cx="2978864" cy="3081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1438252" y="785794"/>
            <a:ext cx="62151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Chambray Design Fused Table Runners</a:t>
            </a:r>
            <a:endParaRPr lang="en-IN" sz="2000" b="1" u="sng" dirty="0">
              <a:solidFill>
                <a:srgbClr val="1A1AB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71462"/>
            <a:ext cx="7772400" cy="71438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INDIAN TEXTILE INNOVATION</a:t>
            </a:r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85852" y="742874"/>
            <a:ext cx="62151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Round Cushions with Piping &amp; Button  / </a:t>
            </a: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n-US" sz="2000" b="1" u="sng" dirty="0" err="1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Cms</a:t>
            </a: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err="1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Dia</a:t>
            </a:r>
            <a:endParaRPr lang="en-IN" sz="2000" b="1" u="sng" dirty="0">
              <a:solidFill>
                <a:srgbClr val="1A1AB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1857356" y="1184443"/>
            <a:ext cx="5214974" cy="5030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71462"/>
            <a:ext cx="7772400" cy="71438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INDIAN TEXTILE INNOVATION</a:t>
            </a:r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IMG_638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785918" y="1071546"/>
            <a:ext cx="5350948" cy="516984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85852" y="642918"/>
            <a:ext cx="62151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Square Cushions with Piping &amp; Button  / </a:t>
            </a: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45 X 45 </a:t>
            </a:r>
            <a:r>
              <a:rPr lang="en-US" sz="2000" b="1" u="sng" dirty="0" err="1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Cms</a:t>
            </a:r>
            <a:endParaRPr lang="en-IN" sz="2000" b="1" u="sng" dirty="0">
              <a:solidFill>
                <a:srgbClr val="1A1AB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71462"/>
            <a:ext cx="7772400" cy="71438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INDIAN TEXTILE INNOVATION</a:t>
            </a:r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IMG_638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285852" y="1285860"/>
            <a:ext cx="6143668" cy="497740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85852" y="814312"/>
            <a:ext cx="62151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Rectangular Cushion with Raw Fringes  /  </a:t>
            </a: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30 X 50 </a:t>
            </a:r>
            <a:r>
              <a:rPr lang="en-US" sz="2000" b="1" u="sng" dirty="0" err="1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Cms</a:t>
            </a:r>
            <a:endParaRPr lang="en-IN" sz="2000" b="1" u="sng" dirty="0">
              <a:solidFill>
                <a:srgbClr val="1A1AB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71462"/>
            <a:ext cx="7772400" cy="71438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INDIAN TEXTILE INNOVATION</a:t>
            </a:r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IMG_638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85720" y="1214422"/>
            <a:ext cx="4786346" cy="486180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285852" y="742874"/>
            <a:ext cx="62151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Seat Cushions with Tunnel Tucks / </a:t>
            </a: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40 X 40 </a:t>
            </a:r>
            <a:r>
              <a:rPr lang="en-US" sz="2000" b="1" u="sng" dirty="0" err="1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cms</a:t>
            </a:r>
            <a:endParaRPr lang="en-IN" sz="2000" b="1" u="sng" dirty="0">
              <a:solidFill>
                <a:srgbClr val="1A1AB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IMG_638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14942" y="2796514"/>
            <a:ext cx="3617368" cy="21936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71462"/>
            <a:ext cx="7772400" cy="71438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INDIAN TEXTILE INNOVATION</a:t>
            </a:r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IMG_638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285852" y="1214422"/>
            <a:ext cx="6259935" cy="5303198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285852" y="742874"/>
            <a:ext cx="62151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Box Cushions with 9 Tucks /  </a:t>
            </a:r>
            <a:r>
              <a:rPr lang="en-US" sz="2000" b="1" u="sng" dirty="0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40 X 40 X 10 </a:t>
            </a:r>
            <a:r>
              <a:rPr lang="en-US" sz="2000" b="1" u="sng" dirty="0" err="1" smtClean="0">
                <a:solidFill>
                  <a:srgbClr val="1A1ABC"/>
                </a:solidFill>
                <a:latin typeface="Times New Roman" pitchFamily="18" charset="0"/>
                <a:cs typeface="Times New Roman" pitchFamily="18" charset="0"/>
              </a:rPr>
              <a:t>Cms</a:t>
            </a:r>
            <a:endParaRPr lang="en-IN" sz="2000" b="1" u="sng" dirty="0">
              <a:solidFill>
                <a:srgbClr val="1A1AB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149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INDIAN TEXTILE INNOVATION</vt:lpstr>
      <vt:lpstr>INDIAN TEXTILE INNOVATION</vt:lpstr>
      <vt:lpstr>INDIAN TEXTILE INNOVATION</vt:lpstr>
      <vt:lpstr>INDIAN TEXTILE INNOVATION</vt:lpstr>
      <vt:lpstr>INDIAN TEXTILE INNOVATION</vt:lpstr>
      <vt:lpstr>INDIAN TEXTILE INNOVATION</vt:lpstr>
      <vt:lpstr>INDIAN TEXTILE INNOVATION</vt:lpstr>
      <vt:lpstr>INDIAN TEXTILE INNOVATION</vt:lpstr>
      <vt:lpstr>INDIAN TEXTILE INNOVATION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INDIAN TEXTILE INNOVATION</dc:title>
  <dc:creator>ITI</dc:creator>
  <cp:lastModifiedBy>ITI</cp:lastModifiedBy>
  <cp:revision>68</cp:revision>
  <dcterms:created xsi:type="dcterms:W3CDTF">2015-06-04T12:51:27Z</dcterms:created>
  <dcterms:modified xsi:type="dcterms:W3CDTF">2022-07-20T13:33:58Z</dcterms:modified>
</cp:coreProperties>
</file>