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9" r:id="rId2"/>
    <p:sldId id="301" r:id="rId3"/>
    <p:sldId id="308" r:id="rId4"/>
    <p:sldId id="286" r:id="rId5"/>
    <p:sldId id="287" r:id="rId6"/>
    <p:sldId id="300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3" r:id="rId20"/>
    <p:sldId id="304" r:id="rId21"/>
    <p:sldId id="305" r:id="rId22"/>
    <p:sldId id="306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3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45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2CDDA-E5D2-4BDC-B82A-EB4313C58EF7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F55E5-32CF-4623-987D-E8BF128F72F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5E5-32CF-4623-987D-E8BF128F72F5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5E5-32CF-4623-987D-E8BF128F72F5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89631-5F9A-4B5C-969A-1EDD7F4B1F5C}" type="datetimeFigureOut">
              <a:rPr lang="en-US" smtClean="0"/>
              <a:pPr/>
              <a:t>6/19/2018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0ACD-366F-40F7-A296-7D9B8D16F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90" y="285728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85814" y="2571744"/>
            <a:ext cx="7772400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33E5"/>
                </a:solidFill>
                <a:effectLst/>
                <a:uLnTx/>
                <a:uFillTx/>
                <a:latin typeface="Imprint MT Shadow" pitchFamily="82" charset="0"/>
                <a:ea typeface="+mj-ea"/>
                <a:cs typeface="Times New Roman" pitchFamily="18" charset="0"/>
              </a:rPr>
              <a:t>CUSHION  SAMPLES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4C33E5"/>
                </a:solidFill>
                <a:effectLst/>
                <a:uLnTx/>
                <a:uFillTx/>
                <a:latin typeface="Imprint MT Shadow" pitchFamily="82" charset="0"/>
                <a:ea typeface="+mj-ea"/>
                <a:cs typeface="Times New Roman" pitchFamily="18" charset="0"/>
              </a:rPr>
              <a:t>                                  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33E5"/>
                </a:solidFill>
                <a:effectLst/>
                <a:uLnTx/>
                <a:uFillTx/>
                <a:latin typeface="Imprint MT Shadow" pitchFamily="82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33E5"/>
                </a:solidFill>
                <a:effectLst/>
                <a:uLnTx/>
                <a:uFillTx/>
                <a:latin typeface="Imprint MT Shadow" pitchFamily="82" charset="0"/>
                <a:ea typeface="+mj-ea"/>
                <a:cs typeface="Times New Roman" pitchFamily="18" charset="0"/>
              </a:rPr>
              <a:t>Presentation - 1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srgbClr val="4C33E5"/>
              </a:solidFill>
              <a:effectLst/>
              <a:uLnTx/>
              <a:uFillTx/>
              <a:latin typeface="Imprint MT Shadow" pitchFamily="82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ITI - LOGO.jpg"/>
          <p:cNvPicPr>
            <a:picLocks noChangeAspect="1"/>
          </p:cNvPicPr>
          <p:nvPr/>
        </p:nvPicPr>
        <p:blipFill>
          <a:blip r:embed="rId2">
            <a:lum bright="18000" contrast="22000"/>
          </a:blip>
          <a:stretch>
            <a:fillRect/>
          </a:stretch>
        </p:blipFill>
        <p:spPr>
          <a:xfrm>
            <a:off x="3786182" y="1142984"/>
            <a:ext cx="1408761" cy="13195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07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142984"/>
            <a:ext cx="8436777" cy="4366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0694" y="542926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-14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551022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-14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07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071546"/>
            <a:ext cx="8577707" cy="45892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00694" y="555999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-15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28" y="555999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-15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19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928670"/>
            <a:ext cx="6098727" cy="50006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72066" y="535782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-16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527424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– MIG - 16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19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928670"/>
            <a:ext cx="7300934" cy="50810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00694" y="555999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-17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535782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-17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19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714356"/>
            <a:ext cx="8501122" cy="5244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388" y="5572140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- 21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" y="4000504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-18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4572008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-19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40" y="5214950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- 20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1462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ushi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642918"/>
            <a:ext cx="3357586" cy="3214710"/>
          </a:xfrm>
          <a:prstGeom prst="rect">
            <a:avLst/>
          </a:prstGeom>
        </p:spPr>
      </p:pic>
      <p:pic>
        <p:nvPicPr>
          <p:cNvPr id="4" name="Picture 3" descr="DSC007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1670" y="3857628"/>
            <a:ext cx="4714908" cy="2821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8" y="221455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- 22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0826" y="5059932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-23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TI - 005 A,B,C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67548" y="857231"/>
            <a:ext cx="7647790" cy="50522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606165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-24 A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926" y="5606165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-24 B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2198" y="5463289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-24 C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TI - 008 A,B,C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857231"/>
            <a:ext cx="8358246" cy="5144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20413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-25 A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0826" y="5534727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-25 C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8926" y="5463289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-25 B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TI - 007 A,B,C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681884"/>
            <a:ext cx="7715304" cy="55331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2976" y="5214950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-26 A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7950" y="5572140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-26 C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992" y="5534727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-26 B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TI - 004 A,B,C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785794"/>
            <a:ext cx="8286808" cy="5134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720" y="5463289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-27 A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0298" y="5534727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-27 B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8" y="5429264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-27 C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1462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638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571480"/>
            <a:ext cx="6215105" cy="5500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0430" y="6072206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MIG - 07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92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50132" y="1071546"/>
            <a:ext cx="4108150" cy="3929090"/>
          </a:xfrm>
          <a:prstGeom prst="rect">
            <a:avLst/>
          </a:prstGeom>
        </p:spPr>
      </p:pic>
      <p:pic>
        <p:nvPicPr>
          <p:cNvPr id="5" name="Picture 4" descr="IMG_92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071546"/>
            <a:ext cx="4286280" cy="3947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1538" y="5000636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-28 A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8" y="5072074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-28 B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92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84" y="3714752"/>
            <a:ext cx="2721433" cy="2484732"/>
          </a:xfrm>
          <a:prstGeom prst="rect">
            <a:avLst/>
          </a:prstGeom>
        </p:spPr>
      </p:pic>
      <p:pic>
        <p:nvPicPr>
          <p:cNvPr id="1026" name="Picture 2" descr="C:\Users\ASUS\Desktop\NEW SAMPLES\CUSHIONS\New folder (2)\IMG_9254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857884" y="785794"/>
            <a:ext cx="2786082" cy="2500330"/>
          </a:xfrm>
          <a:prstGeom prst="rect">
            <a:avLst/>
          </a:prstGeom>
          <a:noFill/>
        </p:spPr>
      </p:pic>
      <p:pic>
        <p:nvPicPr>
          <p:cNvPr id="1027" name="Picture 3" descr="C:\Users\ASUS\Desktop\NEW SAMPLES\CUSHIONS\New folder (2)\IMG_92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071546"/>
            <a:ext cx="5121119" cy="464347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85852" y="5749041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-29 A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5074" y="3214686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-29 B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5074" y="6215082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500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-29 C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92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1563" y="1142984"/>
            <a:ext cx="4431875" cy="4100639"/>
          </a:xfrm>
          <a:prstGeom prst="rect">
            <a:avLst/>
          </a:prstGeom>
        </p:spPr>
      </p:pic>
      <p:pic>
        <p:nvPicPr>
          <p:cNvPr id="4" name="Picture 3" descr="IMG_92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22342" y="1071547"/>
            <a:ext cx="4250252" cy="41720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24" y="535782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- 30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7884" y="5357826"/>
            <a:ext cx="187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– 30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66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785794"/>
            <a:ext cx="6357982" cy="57632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0232" y="857232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BW- 03 A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6072206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BW- 03 B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3438" y="6143644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BW- 03 C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1462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66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1444" y="571480"/>
            <a:ext cx="7162456" cy="58088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1868" y="642918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BW- 04 A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285992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BW- 04 B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752" y="6286520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BW- 04 C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89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000108"/>
            <a:ext cx="4298199" cy="4214842"/>
          </a:xfrm>
          <a:prstGeom prst="rect">
            <a:avLst/>
          </a:prstGeom>
        </p:spPr>
      </p:pic>
      <p:pic>
        <p:nvPicPr>
          <p:cNvPr id="4" name="Picture 3" descr="IMG_90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000108"/>
            <a:ext cx="4214842" cy="4187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7818" y="5286388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BW- 05 B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5214950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BW- 05 A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48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95316" y="1000108"/>
            <a:ext cx="4405840" cy="3990439"/>
          </a:xfrm>
          <a:prstGeom prst="rect">
            <a:avLst/>
          </a:prstGeom>
        </p:spPr>
      </p:pic>
      <p:pic>
        <p:nvPicPr>
          <p:cNvPr id="4" name="Picture 3" descr="IMG_48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000108"/>
            <a:ext cx="4214810" cy="3990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14942" y="5072074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BW- 06 B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4957716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BW- 06 A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66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000108"/>
            <a:ext cx="4143404" cy="3935052"/>
          </a:xfrm>
          <a:prstGeom prst="rect">
            <a:avLst/>
          </a:prstGeom>
        </p:spPr>
      </p:pic>
      <p:pic>
        <p:nvPicPr>
          <p:cNvPr id="4" name="Picture 3" descr="IMG_66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000108"/>
            <a:ext cx="4221268" cy="3935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2976" y="5072074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BW- 07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694" y="5072074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BW- 08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66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714356"/>
            <a:ext cx="7286676" cy="5361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5852" y="5774312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AF – 14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9124" y="570287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AF – 14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71414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INDIAN TEXTILE INNOVATION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Rendeer - Ecru with Brow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142984"/>
            <a:ext cx="4277991" cy="4143404"/>
          </a:xfrm>
          <a:prstGeom prst="rect">
            <a:avLst/>
          </a:prstGeom>
        </p:spPr>
      </p:pic>
      <p:pic>
        <p:nvPicPr>
          <p:cNvPr id="7" name="Picture 6" descr="Rendeer - Ecru with Gre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142984"/>
            <a:ext cx="4166376" cy="41295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0100" y="534568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AF – 15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2066" y="534568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AF – 15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6497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1000100" y="642918"/>
            <a:ext cx="7000924" cy="5688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596" y="5715016"/>
            <a:ext cx="2000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ITI-MIG-06A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480" y="6106231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ITI-MIG-06B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0364" y="6320545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ITI-MIG-06C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0562" y="6357958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ITI-MIG-06 D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3636" y="6320545"/>
            <a:ext cx="2000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ITI-MIG-06 E</a:t>
            </a:r>
            <a:endParaRPr lang="en-IN" sz="15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857231"/>
            <a:ext cx="5929354" cy="5536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0100" y="78579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BW- 09 A 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0562" y="987966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BW- 09 B 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480" y="6000768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BW- 09 C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7686" y="6000768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BW- 09 D 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1462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05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722" y="642918"/>
            <a:ext cx="5690286" cy="3293727"/>
          </a:xfrm>
          <a:prstGeom prst="rect">
            <a:avLst/>
          </a:prstGeom>
        </p:spPr>
      </p:pic>
      <p:pic>
        <p:nvPicPr>
          <p:cNvPr id="5" name="Picture 4" descr="IMG_06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071942"/>
            <a:ext cx="3474834" cy="2571768"/>
          </a:xfrm>
          <a:prstGeom prst="rect">
            <a:avLst/>
          </a:prstGeom>
        </p:spPr>
      </p:pic>
      <p:pic>
        <p:nvPicPr>
          <p:cNvPr id="6" name="Picture 5" descr="IMG_0565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>
          <a:xfrm>
            <a:off x="5786446" y="500043"/>
            <a:ext cx="3250106" cy="40719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9058" y="5643578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MR - 15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0623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500034" y="1000108"/>
            <a:ext cx="8204563" cy="3929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0430" y="5500702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MR - 16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1462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TI - 151 A,B,C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361208" y="924798"/>
            <a:ext cx="8568510" cy="47902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7422" y="4957716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EI -15 B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429132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EI - 15 A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32" y="5529220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EI - 15 C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42900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Romantic Cushion -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681397"/>
            <a:ext cx="3071834" cy="2890479"/>
          </a:xfrm>
          <a:prstGeom prst="rect">
            <a:avLst/>
          </a:prstGeom>
        </p:spPr>
      </p:pic>
      <p:pic>
        <p:nvPicPr>
          <p:cNvPr id="4" name="Picture 3" descr="Romantic Cushion -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682159"/>
            <a:ext cx="3000397" cy="2818121"/>
          </a:xfrm>
          <a:prstGeom prst="rect">
            <a:avLst/>
          </a:prstGeom>
        </p:spPr>
      </p:pic>
      <p:pic>
        <p:nvPicPr>
          <p:cNvPr id="5" name="Picture 4" descr="Romantic Cushion - 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3654496"/>
            <a:ext cx="2928958" cy="2733671"/>
          </a:xfrm>
          <a:prstGeom prst="rect">
            <a:avLst/>
          </a:prstGeom>
        </p:spPr>
      </p:pic>
      <p:pic>
        <p:nvPicPr>
          <p:cNvPr id="6" name="Picture 2" descr="E:\NEW\NEW FILES\RUNNING BUYERS\BUYERS DETAILS\A - WITTKEMPER ASSOCIATES , GERMANY\INQUIRIES\CUSHIONS INQUIRY\17.09.2015 - SAMPLES SENT\SAMPLES\IMG_93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3714752"/>
            <a:ext cx="3071834" cy="27146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285784" y="1928802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ITI-MR-18 </a:t>
            </a: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3834" y="2143116"/>
            <a:ext cx="1571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ITI-MR-18 B</a:t>
            </a: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85784" y="4786322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ITI-MR-18 C</a:t>
            </a: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2428" y="4714884"/>
            <a:ext cx="1714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ITI-MR-18 D</a:t>
            </a: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-24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INDIAN TEXTILE INNOVATION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IMG_19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714356"/>
            <a:ext cx="7119124" cy="5542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3570" y="5929330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-MR-19 C 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52" y="591718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-MR-19 B 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2132" y="107154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-MR-19 A 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ushion cove with raffles  - Butterfl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785794"/>
            <a:ext cx="5588834" cy="5286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0430" y="6143644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MR -14</a:t>
            </a:r>
            <a:endParaRPr lang="en-IN" sz="2000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1462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1133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1357290" y="714356"/>
            <a:ext cx="6165638" cy="5572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7422" y="5929330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MIG - 08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9256" y="542926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MIG - 08 C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8" y="142873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MIG - 08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1139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1500166" y="642918"/>
            <a:ext cx="5929354" cy="56270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1604" y="6215082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MIG – 09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9190" y="564357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MIG - 09 C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8" y="2059536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–MIG -09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24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1037095"/>
            <a:ext cx="5650077" cy="5249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3504" y="528638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– MIG – 10 C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56" y="64291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MIG -10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314" y="64291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MIG -10 B 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1462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0906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14282" y="1071546"/>
            <a:ext cx="4556719" cy="4214842"/>
          </a:xfrm>
          <a:prstGeom prst="rect">
            <a:avLst/>
          </a:prstGeom>
        </p:spPr>
      </p:pic>
      <p:pic>
        <p:nvPicPr>
          <p:cNvPr id="4" name="Picture 3" descr="IMG_09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3786190"/>
            <a:ext cx="3151921" cy="2786082"/>
          </a:xfrm>
          <a:prstGeom prst="rect">
            <a:avLst/>
          </a:prstGeom>
        </p:spPr>
      </p:pic>
      <p:pic>
        <p:nvPicPr>
          <p:cNvPr id="5" name="Picture 4" descr="IMG_09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571480"/>
            <a:ext cx="3000396" cy="2711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4414" y="534568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MIG -11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60" y="320254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MIG -11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3636" y="6488692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MIG -11 C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07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214422"/>
            <a:ext cx="8006935" cy="4143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4414" y="534568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MIG -12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7818" y="535782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MIG -12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7143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07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000108"/>
            <a:ext cx="8363628" cy="4429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4414" y="534568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 - MIG -13 A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694" y="535782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1A1ABC"/>
                </a:solidFill>
                <a:latin typeface="Times New Roman" pitchFamily="18" charset="0"/>
                <a:cs typeface="Times New Roman" pitchFamily="18" charset="0"/>
              </a:rPr>
              <a:t>- MIG -13 B</a:t>
            </a:r>
            <a:endParaRPr lang="en-IN" b="1" u="sng" dirty="0">
              <a:solidFill>
                <a:srgbClr val="1A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570</Words>
  <Application>Microsoft Office PowerPoint</Application>
  <PresentationFormat>On-screen Show (4:3)</PresentationFormat>
  <Paragraphs>127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Slide 29</vt:lpstr>
      <vt:lpstr>INDIAN TEXTILE INNOVATION</vt:lpstr>
      <vt:lpstr>INDIAN TEXTILE INNOVATION</vt:lpstr>
      <vt:lpstr>INDIAN TEXTILE INNOVATION</vt:lpstr>
      <vt:lpstr>INDIAN TEXTILE INNOVATION</vt:lpstr>
      <vt:lpstr>INDIAN TEXTILE INNOVATION</vt:lpstr>
      <vt:lpstr>Slide 35</vt:lpstr>
      <vt:lpstr>INDIAN TEXTILE INNOVATION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TEXTILE INNOVATION</dc:title>
  <dc:creator>ITI</dc:creator>
  <cp:lastModifiedBy>ASUS</cp:lastModifiedBy>
  <cp:revision>36</cp:revision>
  <dcterms:created xsi:type="dcterms:W3CDTF">2015-06-04T12:51:27Z</dcterms:created>
  <dcterms:modified xsi:type="dcterms:W3CDTF">2018-06-19T12:52:24Z</dcterms:modified>
</cp:coreProperties>
</file>