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67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21" r:id="rId12"/>
    <p:sldId id="314" r:id="rId13"/>
    <p:sldId id="318" r:id="rId14"/>
    <p:sldId id="325" r:id="rId15"/>
    <p:sldId id="335" r:id="rId16"/>
    <p:sldId id="336" r:id="rId17"/>
    <p:sldId id="327" r:id="rId18"/>
    <p:sldId id="315" r:id="rId19"/>
    <p:sldId id="317" r:id="rId20"/>
    <p:sldId id="365" r:id="rId21"/>
    <p:sldId id="323" r:id="rId22"/>
    <p:sldId id="324" r:id="rId23"/>
    <p:sldId id="328" r:id="rId24"/>
    <p:sldId id="330" r:id="rId25"/>
    <p:sldId id="331" r:id="rId26"/>
    <p:sldId id="332" r:id="rId27"/>
    <p:sldId id="338" r:id="rId28"/>
    <p:sldId id="341" r:id="rId29"/>
    <p:sldId id="310" r:id="rId30"/>
    <p:sldId id="313" r:id="rId31"/>
  </p:sldIdLst>
  <p:sldSz cx="12192000" cy="6858000"/>
  <p:notesSz cx="6858000" cy="9144000"/>
  <p:photoAlbum showCaptions="1" layout="2pic" frame="frameStyle2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B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18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BC4515-ED75-4ED3-9856-D03809651E15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D4775F9-8F8B-4236-A66F-07424B074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>
          <a:xfrm>
            <a:off x="8447964" y="273144"/>
            <a:ext cx="3500471" cy="4491241"/>
            <a:chOff x="4686300" y="546100"/>
            <a:chExt cx="4114800" cy="5778500"/>
          </a:xfrm>
        </p:grpSpPr>
        <p:pic>
          <p:nvPicPr>
            <p:cNvPr id="5" name="Picture 4" descr="CA123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 bright="10000"/>
            </a:blip>
            <a:stretch>
              <a:fillRect/>
            </a:stretch>
          </p:blipFill>
          <p:spPr>
            <a:xfrm>
              <a:off x="4686300" y="546100"/>
              <a:ext cx="4114800" cy="54229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59817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1232</a:t>
              </a:r>
              <a:endParaRPr lang="en-IN" sz="1800" dirty="0"/>
            </a:p>
          </p:txBody>
        </p:sp>
      </p:grpSp>
      <p:grpSp>
        <p:nvGrpSpPr>
          <p:cNvPr id="3" name="Group 7"/>
          <p:cNvGrpSpPr>
            <a:grpSpLocks noGrp="1" noUngrp="1" noChangeAspect="1"/>
          </p:cNvGrpSpPr>
          <p:nvPr/>
        </p:nvGrpSpPr>
        <p:grpSpPr>
          <a:xfrm>
            <a:off x="368490" y="231892"/>
            <a:ext cx="3479255" cy="4449289"/>
            <a:chOff x="342900" y="573088"/>
            <a:chExt cx="4114800" cy="5724525"/>
          </a:xfrm>
        </p:grpSpPr>
        <p:pic>
          <p:nvPicPr>
            <p:cNvPr id="9" name="Picture 8" descr="CA123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 bright="10000"/>
            </a:blip>
            <a:stretch>
              <a:fillRect/>
            </a:stretch>
          </p:blipFill>
          <p:spPr>
            <a:xfrm>
              <a:off x="342900" y="573088"/>
              <a:ext cx="4114800" cy="536892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2900" y="5954713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1233</a:t>
              </a:r>
              <a:endParaRPr lang="en-IN" sz="1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592" y="409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Tables</a:t>
            </a:r>
            <a:endParaRPr lang="en-IN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4378022" y="1998455"/>
            <a:ext cx="3411137" cy="4668473"/>
            <a:chOff x="533400" y="457200"/>
            <a:chExt cx="3733800" cy="5956300"/>
          </a:xfrm>
        </p:grpSpPr>
        <p:pic>
          <p:nvPicPr>
            <p:cNvPr id="13" name="Picture 12" descr="CA1216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sz="1800" dirty="0" smtClean="0"/>
                <a:t>AD1216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Grp="1" noUngrp="1" noChangeAspect="1"/>
          </p:cNvGrpSpPr>
          <p:nvPr/>
        </p:nvGrpSpPr>
        <p:grpSpPr>
          <a:xfrm>
            <a:off x="450128" y="476672"/>
            <a:ext cx="1466850" cy="2870200"/>
            <a:chOff x="1666875" y="457200"/>
            <a:chExt cx="1466850" cy="2870200"/>
          </a:xfrm>
        </p:grpSpPr>
        <p:pic>
          <p:nvPicPr>
            <p:cNvPr id="18" name="Picture 17" descr="CA-7685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 bright="10000"/>
            </a:blip>
            <a:stretch>
              <a:fillRect/>
            </a:stretch>
          </p:blipFill>
          <p:spPr>
            <a:xfrm>
              <a:off x="1666875" y="457200"/>
              <a:ext cx="1466850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666875" y="2984500"/>
              <a:ext cx="1466850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AD-7685</a:t>
              </a:r>
              <a:endParaRPr lang="en-IN" sz="1600" dirty="0"/>
            </a:p>
          </p:txBody>
        </p:sp>
      </p:grpSp>
      <p:grpSp>
        <p:nvGrpSpPr>
          <p:cNvPr id="20" name="Group 19"/>
          <p:cNvGrpSpPr>
            <a:grpSpLocks noGrp="1" noUngrp="1" noChangeAspect="1"/>
          </p:cNvGrpSpPr>
          <p:nvPr/>
        </p:nvGrpSpPr>
        <p:grpSpPr>
          <a:xfrm>
            <a:off x="2324679" y="511506"/>
            <a:ext cx="1549400" cy="2870200"/>
            <a:chOff x="5969000" y="457200"/>
            <a:chExt cx="1549400" cy="2870200"/>
          </a:xfrm>
        </p:grpSpPr>
        <p:pic>
          <p:nvPicPr>
            <p:cNvPr id="21" name="Picture 20" descr="CA-7687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 bright="10000"/>
            </a:blip>
            <a:stretch>
              <a:fillRect/>
            </a:stretch>
          </p:blipFill>
          <p:spPr>
            <a:xfrm>
              <a:off x="5969000" y="457200"/>
              <a:ext cx="1549400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969000" y="2984500"/>
              <a:ext cx="1549400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AD-7687</a:t>
              </a:r>
              <a:endParaRPr lang="en-IN" sz="1600" dirty="0"/>
            </a:p>
          </p:txBody>
        </p:sp>
      </p:grpSp>
      <p:grpSp>
        <p:nvGrpSpPr>
          <p:cNvPr id="23" name="Group 22"/>
          <p:cNvGrpSpPr>
            <a:grpSpLocks noGrp="1" noUngrp="1" noChangeAspect="1"/>
          </p:cNvGrpSpPr>
          <p:nvPr/>
        </p:nvGrpSpPr>
        <p:grpSpPr>
          <a:xfrm>
            <a:off x="4307502" y="513849"/>
            <a:ext cx="1951037" cy="2870200"/>
            <a:chOff x="1423988" y="3543300"/>
            <a:chExt cx="1951037" cy="2870200"/>
          </a:xfrm>
        </p:grpSpPr>
        <p:pic>
          <p:nvPicPr>
            <p:cNvPr id="24" name="Picture 23" descr="CA-7696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 bright="10000"/>
            </a:blip>
            <a:stretch>
              <a:fillRect/>
            </a:stretch>
          </p:blipFill>
          <p:spPr>
            <a:xfrm>
              <a:off x="1423988" y="3543300"/>
              <a:ext cx="1951037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1423988" y="6070600"/>
              <a:ext cx="1951037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AD-7696</a:t>
              </a:r>
              <a:endParaRPr lang="en-IN" sz="1600" dirty="0"/>
            </a:p>
          </p:txBody>
        </p:sp>
      </p:grpSp>
      <p:grpSp>
        <p:nvGrpSpPr>
          <p:cNvPr id="26" name="Group 25"/>
          <p:cNvGrpSpPr>
            <a:grpSpLocks noGrp="1" noUngrp="1" noChangeAspect="1"/>
          </p:cNvGrpSpPr>
          <p:nvPr/>
        </p:nvGrpSpPr>
        <p:grpSpPr>
          <a:xfrm>
            <a:off x="6562363" y="537372"/>
            <a:ext cx="1217613" cy="2870200"/>
            <a:chOff x="6134100" y="3543300"/>
            <a:chExt cx="1217613" cy="2870200"/>
          </a:xfrm>
        </p:grpSpPr>
        <p:pic>
          <p:nvPicPr>
            <p:cNvPr id="27" name="Picture 26" descr="CA-7698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 bright="10000"/>
            </a:blip>
            <a:stretch>
              <a:fillRect/>
            </a:stretch>
          </p:blipFill>
          <p:spPr>
            <a:xfrm>
              <a:off x="6134100" y="3543300"/>
              <a:ext cx="1217613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134100" y="6070600"/>
              <a:ext cx="1217613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AD-7698</a:t>
              </a:r>
              <a:endParaRPr lang="en-IN" sz="1600" dirty="0"/>
            </a:p>
          </p:txBody>
        </p:sp>
      </p:grpSp>
      <p:grpSp>
        <p:nvGrpSpPr>
          <p:cNvPr id="29" name="Group 28"/>
          <p:cNvGrpSpPr>
            <a:grpSpLocks noGrp="1" noUngrp="1" noChangeAspect="1"/>
          </p:cNvGrpSpPr>
          <p:nvPr/>
        </p:nvGrpSpPr>
        <p:grpSpPr>
          <a:xfrm>
            <a:off x="8123943" y="548286"/>
            <a:ext cx="1614487" cy="2870200"/>
            <a:chOff x="1592263" y="457200"/>
            <a:chExt cx="1614487" cy="2870200"/>
          </a:xfrm>
        </p:grpSpPr>
        <p:pic>
          <p:nvPicPr>
            <p:cNvPr id="30" name="Picture 29" descr="CA-7701.jpg"/>
            <p:cNvPicPr>
              <a:picLocks noRot="1" noChangeAspect="1" noMove="1" noResize="1"/>
            </p:cNvPicPr>
            <p:nvPr isPhoto="1"/>
          </p:nvPicPr>
          <p:blipFill>
            <a:blip r:embed="rId6" cstate="print">
              <a:lum bright="10000"/>
            </a:blip>
            <a:stretch>
              <a:fillRect/>
            </a:stretch>
          </p:blipFill>
          <p:spPr>
            <a:xfrm>
              <a:off x="1592263" y="457200"/>
              <a:ext cx="1614487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31" name="Rectangle 30"/>
            <p:cNvSpPr/>
            <p:nvPr/>
          </p:nvSpPr>
          <p:spPr>
            <a:xfrm>
              <a:off x="1592263" y="2984500"/>
              <a:ext cx="1614487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AD-7701</a:t>
              </a:r>
              <a:endParaRPr lang="en-IN" sz="1600" dirty="0"/>
            </a:p>
          </p:txBody>
        </p:sp>
      </p:grpSp>
      <p:grpSp>
        <p:nvGrpSpPr>
          <p:cNvPr id="32" name="Group 31"/>
          <p:cNvGrpSpPr>
            <a:grpSpLocks noGrp="1" noUngrp="1" noChangeAspect="1"/>
          </p:cNvGrpSpPr>
          <p:nvPr/>
        </p:nvGrpSpPr>
        <p:grpSpPr>
          <a:xfrm>
            <a:off x="10095450" y="549718"/>
            <a:ext cx="1479550" cy="2870200"/>
            <a:chOff x="6003925" y="457200"/>
            <a:chExt cx="1479550" cy="2870200"/>
          </a:xfrm>
        </p:grpSpPr>
        <p:pic>
          <p:nvPicPr>
            <p:cNvPr id="33" name="Picture 32" descr="CA-7709.JPG"/>
            <p:cNvPicPr>
              <a:picLocks noRot="1" noChangeAspect="1" noMove="1" noResize="1"/>
            </p:cNvPicPr>
            <p:nvPr isPhoto="1"/>
          </p:nvPicPr>
          <p:blipFill>
            <a:blip r:embed="rId7" cstate="print">
              <a:lum bright="10000"/>
            </a:blip>
            <a:stretch>
              <a:fillRect/>
            </a:stretch>
          </p:blipFill>
          <p:spPr>
            <a:xfrm>
              <a:off x="6003925" y="457200"/>
              <a:ext cx="1479550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34" name="Rectangle 33"/>
            <p:cNvSpPr/>
            <p:nvPr/>
          </p:nvSpPr>
          <p:spPr>
            <a:xfrm>
              <a:off x="6003925" y="2984500"/>
              <a:ext cx="1479550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AD-7709</a:t>
              </a:r>
              <a:endParaRPr lang="en-IN" sz="1600" dirty="0"/>
            </a:p>
          </p:txBody>
        </p:sp>
      </p:grpSp>
      <p:grpSp>
        <p:nvGrpSpPr>
          <p:cNvPr id="35" name="Group 34"/>
          <p:cNvGrpSpPr>
            <a:grpSpLocks noGrp="1" noUngrp="1" noChangeAspect="1"/>
          </p:cNvGrpSpPr>
          <p:nvPr/>
        </p:nvGrpSpPr>
        <p:grpSpPr>
          <a:xfrm>
            <a:off x="441409" y="3833630"/>
            <a:ext cx="1355725" cy="2870200"/>
            <a:chOff x="1722438" y="3543300"/>
            <a:chExt cx="1355725" cy="2870200"/>
          </a:xfrm>
        </p:grpSpPr>
        <p:pic>
          <p:nvPicPr>
            <p:cNvPr id="36" name="Picture 35" descr="CA-7713.JPG"/>
            <p:cNvPicPr>
              <a:picLocks noRot="1" noChangeAspect="1" noMove="1" noResize="1"/>
            </p:cNvPicPr>
            <p:nvPr isPhoto="1"/>
          </p:nvPicPr>
          <p:blipFill>
            <a:blip r:embed="rId8" cstate="print">
              <a:lum bright="10000"/>
            </a:blip>
            <a:stretch>
              <a:fillRect/>
            </a:stretch>
          </p:blipFill>
          <p:spPr>
            <a:xfrm>
              <a:off x="1722438" y="3543300"/>
              <a:ext cx="1355725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37" name="Rectangle 36"/>
            <p:cNvSpPr/>
            <p:nvPr/>
          </p:nvSpPr>
          <p:spPr>
            <a:xfrm>
              <a:off x="1722438" y="6070600"/>
              <a:ext cx="1355725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AD-7713</a:t>
              </a:r>
              <a:endParaRPr lang="en-IN" sz="1600" dirty="0"/>
            </a:p>
          </p:txBody>
        </p:sp>
      </p:grpSp>
      <p:grpSp>
        <p:nvGrpSpPr>
          <p:cNvPr id="38" name="Group 37"/>
          <p:cNvGrpSpPr>
            <a:grpSpLocks noGrp="1" noUngrp="1" noChangeAspect="1"/>
          </p:cNvGrpSpPr>
          <p:nvPr/>
        </p:nvGrpSpPr>
        <p:grpSpPr>
          <a:xfrm>
            <a:off x="2233160" y="3827520"/>
            <a:ext cx="1522413" cy="2870200"/>
            <a:chOff x="5981700" y="3543300"/>
            <a:chExt cx="1522413" cy="2870200"/>
          </a:xfrm>
        </p:grpSpPr>
        <p:pic>
          <p:nvPicPr>
            <p:cNvPr id="39" name="Picture 38" descr="CA-7727.JPG"/>
            <p:cNvPicPr>
              <a:picLocks noRot="1" noChangeAspect="1" noMove="1" noResize="1"/>
            </p:cNvPicPr>
            <p:nvPr isPhoto="1"/>
          </p:nvPicPr>
          <p:blipFill>
            <a:blip r:embed="rId9" cstate="print">
              <a:lum bright="10000"/>
            </a:blip>
            <a:stretch>
              <a:fillRect/>
            </a:stretch>
          </p:blipFill>
          <p:spPr>
            <a:xfrm>
              <a:off x="5981700" y="3543300"/>
              <a:ext cx="1522413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5981700" y="6070600"/>
              <a:ext cx="1522413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AD-7727</a:t>
              </a:r>
              <a:endParaRPr lang="en-IN" sz="1600" dirty="0"/>
            </a:p>
          </p:txBody>
        </p:sp>
      </p:grpSp>
      <p:grpSp>
        <p:nvGrpSpPr>
          <p:cNvPr id="41" name="Group 40"/>
          <p:cNvGrpSpPr>
            <a:grpSpLocks noGrp="1" noUngrp="1" noChangeAspect="1"/>
          </p:cNvGrpSpPr>
          <p:nvPr/>
        </p:nvGrpSpPr>
        <p:grpSpPr>
          <a:xfrm>
            <a:off x="4210801" y="3837672"/>
            <a:ext cx="1476375" cy="2870200"/>
            <a:chOff x="1662113" y="457200"/>
            <a:chExt cx="1476375" cy="2870200"/>
          </a:xfrm>
        </p:grpSpPr>
        <p:pic>
          <p:nvPicPr>
            <p:cNvPr id="42" name="Picture 41" descr="CA-7735.JPG"/>
            <p:cNvPicPr>
              <a:picLocks noRot="1" noChangeAspect="1" noMove="1" noResize="1"/>
            </p:cNvPicPr>
            <p:nvPr isPhoto="1"/>
          </p:nvPicPr>
          <p:blipFill>
            <a:blip r:embed="rId10" cstate="print">
              <a:lum bright="10000"/>
            </a:blip>
            <a:stretch>
              <a:fillRect/>
            </a:stretch>
          </p:blipFill>
          <p:spPr>
            <a:xfrm>
              <a:off x="1662113" y="457200"/>
              <a:ext cx="1476375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1662113" y="2984500"/>
              <a:ext cx="1476375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AD-7735</a:t>
              </a:r>
              <a:endParaRPr lang="en-IN" sz="1600" dirty="0"/>
            </a:p>
          </p:txBody>
        </p:sp>
      </p:grpSp>
      <p:grpSp>
        <p:nvGrpSpPr>
          <p:cNvPr id="44" name="Group 43"/>
          <p:cNvGrpSpPr>
            <a:grpSpLocks noGrp="1" noUngrp="1" noChangeAspect="1"/>
          </p:cNvGrpSpPr>
          <p:nvPr/>
        </p:nvGrpSpPr>
        <p:grpSpPr>
          <a:xfrm>
            <a:off x="6083009" y="3843784"/>
            <a:ext cx="1541463" cy="2870200"/>
            <a:chOff x="5972175" y="457200"/>
            <a:chExt cx="1541463" cy="2870200"/>
          </a:xfrm>
        </p:grpSpPr>
        <p:pic>
          <p:nvPicPr>
            <p:cNvPr id="45" name="Picture 44" descr="CA-7749.JPG"/>
            <p:cNvPicPr>
              <a:picLocks noRot="1" noChangeAspect="1" noMove="1" noResize="1"/>
            </p:cNvPicPr>
            <p:nvPr isPhoto="1"/>
          </p:nvPicPr>
          <p:blipFill>
            <a:blip r:embed="rId11" cstate="print">
              <a:lum bright="10000"/>
            </a:blip>
            <a:stretch>
              <a:fillRect/>
            </a:stretch>
          </p:blipFill>
          <p:spPr>
            <a:xfrm>
              <a:off x="5972175" y="457200"/>
              <a:ext cx="1541463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5972175" y="2984500"/>
              <a:ext cx="1541463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AD-7749</a:t>
              </a:r>
              <a:endParaRPr lang="en-IN" sz="1600" dirty="0"/>
            </a:p>
          </p:txBody>
        </p:sp>
      </p:grpSp>
      <p:grpSp>
        <p:nvGrpSpPr>
          <p:cNvPr id="47" name="Group 46"/>
          <p:cNvGrpSpPr>
            <a:grpSpLocks noGrp="1" noUngrp="1" noChangeAspect="1"/>
          </p:cNvGrpSpPr>
          <p:nvPr/>
        </p:nvGrpSpPr>
        <p:grpSpPr>
          <a:xfrm>
            <a:off x="8112881" y="3812720"/>
            <a:ext cx="1374775" cy="2870200"/>
            <a:chOff x="1712913" y="3543300"/>
            <a:chExt cx="1374775" cy="2870200"/>
          </a:xfrm>
        </p:grpSpPr>
        <p:pic>
          <p:nvPicPr>
            <p:cNvPr id="48" name="Picture 47" descr="CA-7761.JPG"/>
            <p:cNvPicPr>
              <a:picLocks noRot="1" noChangeAspect="1" noMove="1" noResize="1"/>
            </p:cNvPicPr>
            <p:nvPr isPhoto="1"/>
          </p:nvPicPr>
          <p:blipFill>
            <a:blip r:embed="rId12" cstate="print">
              <a:lum bright="10000"/>
            </a:blip>
            <a:stretch>
              <a:fillRect/>
            </a:stretch>
          </p:blipFill>
          <p:spPr>
            <a:xfrm>
              <a:off x="1712913" y="3543300"/>
              <a:ext cx="1374775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712913" y="6070600"/>
              <a:ext cx="1374775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AD-7761</a:t>
              </a:r>
              <a:endParaRPr lang="en-IN" sz="1600" dirty="0"/>
            </a:p>
          </p:txBody>
        </p:sp>
      </p:grpSp>
      <p:grpSp>
        <p:nvGrpSpPr>
          <p:cNvPr id="50" name="Group 49"/>
          <p:cNvGrpSpPr>
            <a:grpSpLocks noGrp="1" noUngrp="1" noChangeAspect="1"/>
          </p:cNvGrpSpPr>
          <p:nvPr/>
        </p:nvGrpSpPr>
        <p:grpSpPr>
          <a:xfrm>
            <a:off x="9885785" y="3843784"/>
            <a:ext cx="1611313" cy="2870200"/>
            <a:chOff x="5937250" y="3543300"/>
            <a:chExt cx="1611313" cy="2870200"/>
          </a:xfrm>
        </p:grpSpPr>
        <p:pic>
          <p:nvPicPr>
            <p:cNvPr id="51" name="Picture 50" descr="CA-7765.JPG"/>
            <p:cNvPicPr>
              <a:picLocks noRot="1" noChangeAspect="1" noMove="1" noResize="1"/>
            </p:cNvPicPr>
            <p:nvPr isPhoto="1"/>
          </p:nvPicPr>
          <p:blipFill>
            <a:blip r:embed="rId13" cstate="print">
              <a:lum bright="10000"/>
            </a:blip>
            <a:stretch>
              <a:fillRect/>
            </a:stretch>
          </p:blipFill>
          <p:spPr>
            <a:xfrm>
              <a:off x="5937250" y="3543300"/>
              <a:ext cx="1611313" cy="25146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52" name="Rectangle 51"/>
            <p:cNvSpPr/>
            <p:nvPr/>
          </p:nvSpPr>
          <p:spPr>
            <a:xfrm>
              <a:off x="5937250" y="6070600"/>
              <a:ext cx="1611313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AD-7765</a:t>
              </a:r>
              <a:endParaRPr lang="en-IN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1888" y="27296"/>
            <a:ext cx="15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Water Bottles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702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72955" y="198703"/>
            <a:ext cx="3173103" cy="262657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Picture 3" descr="CA-7038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85315" y="3507477"/>
            <a:ext cx="3313228" cy="3158934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CA-7039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8783238" y="259307"/>
            <a:ext cx="3185848" cy="3111337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 descr="CA-7063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8413845" y="3616656"/>
            <a:ext cx="3555352" cy="299604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3944203" y="1180682"/>
            <a:ext cx="4279760" cy="5056344"/>
            <a:chOff x="4876800" y="1196752"/>
            <a:chExt cx="3733800" cy="5216748"/>
          </a:xfrm>
        </p:grpSpPr>
        <p:pic>
          <p:nvPicPr>
            <p:cNvPr id="8" name="Picture 7" descr="CAI-200254.jpg"/>
            <p:cNvPicPr>
              <a:picLocks noRot="1" noChangeAspect="1" noMove="1" noResize="1"/>
            </p:cNvPicPr>
            <p:nvPr isPhoto="1"/>
          </p:nvPicPr>
          <p:blipFill>
            <a:blip r:embed="rId6" cstate="email">
              <a:lum/>
            </a:blip>
            <a:srcRect t="13205"/>
            <a:stretch>
              <a:fillRect/>
            </a:stretch>
          </p:blipFill>
          <p:spPr>
            <a:xfrm>
              <a:off x="4876800" y="1196752"/>
              <a:ext cx="3733800" cy="4861148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-200254</a:t>
              </a:r>
              <a:endParaRPr lang="en-IN"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48376" y="10733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Mugs &amp; Pitcher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8364" y="155916"/>
            <a:ext cx="5308980" cy="3500119"/>
            <a:chOff x="685800" y="841375"/>
            <a:chExt cx="7772400" cy="5556250"/>
          </a:xfrm>
        </p:grpSpPr>
        <p:pic>
          <p:nvPicPr>
            <p:cNvPr id="2" name="Picture 1" descr="224184 ABC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85800" y="841375"/>
              <a:ext cx="7772400" cy="51752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547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dirty="0" smtClean="0"/>
                <a:t>AD-3802 ABC</a:t>
              </a:r>
              <a:endParaRPr lang="en-US" sz="24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6550930" y="3166280"/>
            <a:ext cx="5414222" cy="3526859"/>
            <a:chOff x="685800" y="841375"/>
            <a:chExt cx="7772400" cy="5556250"/>
          </a:xfrm>
        </p:grpSpPr>
        <p:pic>
          <p:nvPicPr>
            <p:cNvPr id="8" name="Picture 7" descr="224185 ABC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685800" y="841375"/>
              <a:ext cx="7772400" cy="51752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85800" y="60547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dirty="0" smtClean="0"/>
                <a:t>AD-3801 ABC</a:t>
              </a:r>
              <a:endParaRPr lang="en-US" sz="2400" dirty="0"/>
            </a:p>
          </p:txBody>
        </p:sp>
      </p:grp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2705232" y="3807725"/>
            <a:ext cx="3424138" cy="2837399"/>
            <a:chOff x="4686300" y="1457325"/>
            <a:chExt cx="4114800" cy="3954463"/>
          </a:xfrm>
        </p:grpSpPr>
        <p:pic>
          <p:nvPicPr>
            <p:cNvPr id="11" name="Picture 10" descr="3811-ABC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1457325"/>
              <a:ext cx="4114800" cy="35988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686300" y="50688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sz="1800" dirty="0" smtClean="0"/>
                <a:t>AD-3811-ABC</a:t>
              </a:r>
              <a:endParaRPr lang="en-IN" sz="1800" dirty="0"/>
            </a:p>
          </p:txBody>
        </p:sp>
      </p:grpSp>
      <p:grpSp>
        <p:nvGrpSpPr>
          <p:cNvPr id="16" name="Group 15"/>
          <p:cNvGrpSpPr>
            <a:grpSpLocks noGrp="1" noUngrp="1" noChangeAspect="1"/>
          </p:cNvGrpSpPr>
          <p:nvPr/>
        </p:nvGrpSpPr>
        <p:grpSpPr>
          <a:xfrm>
            <a:off x="6107363" y="165191"/>
            <a:ext cx="3586521" cy="2850964"/>
            <a:chOff x="342900" y="1431925"/>
            <a:chExt cx="4114800" cy="4006850"/>
          </a:xfrm>
        </p:grpSpPr>
        <p:pic>
          <p:nvPicPr>
            <p:cNvPr id="17" name="Picture 16" descr="3818-ABC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342900" y="1431925"/>
              <a:ext cx="4114800" cy="36512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42900" y="50958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sz="1800" dirty="0" smtClean="0"/>
                <a:t>AD-3818-ABC</a:t>
              </a:r>
              <a:endParaRPr lang="en-IN" sz="1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7421" y="6823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Cannisters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11026" y="511793"/>
            <a:ext cx="3837894" cy="5956300"/>
            <a:chOff x="417513" y="457200"/>
            <a:chExt cx="3965575" cy="5956300"/>
          </a:xfrm>
        </p:grpSpPr>
        <p:pic>
          <p:nvPicPr>
            <p:cNvPr id="2" name="Picture 1" descr="CAI-200237-RGN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17513" y="457200"/>
              <a:ext cx="3965575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417513" y="6070600"/>
              <a:ext cx="3965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AD-20237-RGN</a:t>
              </a:r>
              <a:endParaRPr lang="en-IN" sz="1800" dirty="0"/>
            </a:p>
          </p:txBody>
        </p:sp>
      </p:grpSp>
      <p:grpSp>
        <p:nvGrpSpPr>
          <p:cNvPr id="10" name="Group 4"/>
          <p:cNvGrpSpPr>
            <a:grpSpLocks noGrp="1" noUngrp="1" noChangeAspect="1"/>
          </p:cNvGrpSpPr>
          <p:nvPr/>
        </p:nvGrpSpPr>
        <p:grpSpPr>
          <a:xfrm>
            <a:off x="3658913" y="199833"/>
            <a:ext cx="4494423" cy="3727240"/>
            <a:chOff x="342900" y="1966913"/>
            <a:chExt cx="4114800" cy="2935287"/>
          </a:xfrm>
        </p:grpSpPr>
        <p:pic>
          <p:nvPicPr>
            <p:cNvPr id="11" name="Picture 10" descr="CAI-201556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342900" y="1966913"/>
              <a:ext cx="4114800" cy="25796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42900" y="4559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AD-21556</a:t>
              </a:r>
              <a:endParaRPr lang="en-IN" sz="1800" dirty="0"/>
            </a:p>
          </p:txBody>
        </p:sp>
      </p:grpSp>
      <p:grpSp>
        <p:nvGrpSpPr>
          <p:cNvPr id="16" name="Group 15"/>
          <p:cNvGrpSpPr>
            <a:grpSpLocks noGrp="1" noUngrp="1" noChangeAspect="1"/>
          </p:cNvGrpSpPr>
          <p:nvPr/>
        </p:nvGrpSpPr>
        <p:grpSpPr>
          <a:xfrm>
            <a:off x="7162959" y="2975213"/>
            <a:ext cx="4546819" cy="3643004"/>
            <a:chOff x="4799013" y="3543300"/>
            <a:chExt cx="3889375" cy="2870200"/>
          </a:xfrm>
        </p:grpSpPr>
        <p:pic>
          <p:nvPicPr>
            <p:cNvPr id="17" name="Picture 16" descr="CA-7204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799013" y="3543300"/>
              <a:ext cx="3889375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799013" y="6070600"/>
              <a:ext cx="38893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AD-7204</a:t>
              </a:r>
              <a:endParaRPr lang="en-IN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0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Cake Stands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78348" y="252484"/>
            <a:ext cx="3238310" cy="4988256"/>
            <a:chOff x="1409700" y="457200"/>
            <a:chExt cx="1981200" cy="2870200"/>
          </a:xfrm>
        </p:grpSpPr>
        <p:pic>
          <p:nvPicPr>
            <p:cNvPr id="2" name="Picture 1" descr="CA-716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1409700" y="457200"/>
              <a:ext cx="1981200" cy="25146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409700" y="2984500"/>
              <a:ext cx="19812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AD-7163</a:t>
              </a:r>
              <a:endParaRPr lang="en-IN" sz="16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8488908" y="1668698"/>
            <a:ext cx="3070746" cy="4962645"/>
            <a:chOff x="5775325" y="457200"/>
            <a:chExt cx="1935163" cy="2870200"/>
          </a:xfrm>
        </p:grpSpPr>
        <p:pic>
          <p:nvPicPr>
            <p:cNvPr id="5" name="Picture 4" descr="CA-716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5775325" y="457200"/>
              <a:ext cx="1935163" cy="25146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775325" y="2984500"/>
              <a:ext cx="1935163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AD-7164</a:t>
              </a:r>
              <a:endParaRPr lang="en-IN" sz="1600" dirty="0"/>
            </a:p>
          </p:txBody>
        </p:sp>
      </p:grp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4299044" y="696037"/>
            <a:ext cx="3398293" cy="5741407"/>
            <a:chOff x="1699714" y="3543300"/>
            <a:chExt cx="1578684" cy="2772778"/>
          </a:xfrm>
        </p:grpSpPr>
        <p:pic>
          <p:nvPicPr>
            <p:cNvPr id="8" name="Picture 7" descr="CA-7187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 bright="10000"/>
            </a:blip>
            <a:srcRect l="12852" r="3440"/>
            <a:stretch>
              <a:fillRect/>
            </a:stretch>
          </p:blipFill>
          <p:spPr>
            <a:xfrm>
              <a:off x="1699714" y="3543300"/>
              <a:ext cx="1578683" cy="25146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699715" y="6070600"/>
              <a:ext cx="1578683" cy="2454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AD-7187</a:t>
              </a:r>
              <a:endParaRPr lang="en-IN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866444" y="0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Cake Stands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>
          <a:xfrm>
            <a:off x="304633" y="3193576"/>
            <a:ext cx="4594914" cy="3493525"/>
            <a:chOff x="7142163" y="457200"/>
            <a:chExt cx="3775075" cy="2870200"/>
          </a:xfrm>
        </p:grpSpPr>
        <p:pic>
          <p:nvPicPr>
            <p:cNvPr id="5" name="Picture 4" descr="223431-ABCDE NKL+CPR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163" y="457200"/>
              <a:ext cx="3775075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7142163" y="2984500"/>
              <a:ext cx="3775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AD-6150-ABCDE</a:t>
              </a:r>
            </a:p>
          </p:txBody>
        </p:sp>
      </p:grpSp>
      <p:grpSp>
        <p:nvGrpSpPr>
          <p:cNvPr id="7" name="Group 13"/>
          <p:cNvGrpSpPr>
            <a:grpSpLocks noGrp="1" noUngrp="1" noChangeAspect="1"/>
          </p:cNvGrpSpPr>
          <p:nvPr/>
        </p:nvGrpSpPr>
        <p:grpSpPr>
          <a:xfrm>
            <a:off x="7585320" y="218363"/>
            <a:ext cx="4331644" cy="3291975"/>
            <a:chOff x="1273175" y="457200"/>
            <a:chExt cx="3776663" cy="2870200"/>
          </a:xfrm>
        </p:grpSpPr>
        <p:pic>
          <p:nvPicPr>
            <p:cNvPr id="8" name="Picture 7" descr="223908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75" y="457200"/>
              <a:ext cx="3776663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73175" y="2984500"/>
              <a:ext cx="3776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AD-6151</a:t>
              </a:r>
            </a:p>
          </p:txBody>
        </p:sp>
      </p:grp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5370394" y="3597984"/>
            <a:ext cx="4501273" cy="3034440"/>
            <a:chOff x="342900" y="1947863"/>
            <a:chExt cx="4114800" cy="3057254"/>
          </a:xfrm>
        </p:grpSpPr>
        <p:pic>
          <p:nvPicPr>
            <p:cNvPr id="11" name="Picture 10" descr="CA6125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342900" y="1947863"/>
              <a:ext cx="4114800" cy="26193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42900" y="4579938"/>
              <a:ext cx="4114800" cy="425179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AD-6125</a:t>
              </a:r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>
          <a:xfrm>
            <a:off x="2135877" y="368491"/>
            <a:ext cx="4501273" cy="2730600"/>
            <a:chOff x="342900" y="2136775"/>
            <a:chExt cx="4114800" cy="2597150"/>
          </a:xfrm>
        </p:grpSpPr>
        <p:pic>
          <p:nvPicPr>
            <p:cNvPr id="14" name="Picture 13" descr="CA6127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342900" y="2136775"/>
              <a:ext cx="4114800" cy="22415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42900" y="43910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AD-6127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592" y="40944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Bowls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80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7603" y="460771"/>
            <a:ext cx="3618362" cy="3097537"/>
            <a:chOff x="1485900" y="457200"/>
            <a:chExt cx="3352800" cy="2870200"/>
          </a:xfrm>
        </p:grpSpPr>
        <p:pic>
          <p:nvPicPr>
            <p:cNvPr id="2" name="Picture 1" descr="22367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57200"/>
              <a:ext cx="33528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85900" y="2984500"/>
              <a:ext cx="3352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AD-6140</a:t>
              </a:r>
            </a:p>
          </p:txBody>
        </p:sp>
      </p:grp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3950641" y="1990600"/>
            <a:ext cx="4080261" cy="3332029"/>
            <a:chOff x="1404938" y="457200"/>
            <a:chExt cx="3514725" cy="2870200"/>
          </a:xfrm>
        </p:grpSpPr>
        <p:pic>
          <p:nvPicPr>
            <p:cNvPr id="11" name="Picture 10" descr="224105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938" y="457200"/>
              <a:ext cx="3514725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404938" y="2984500"/>
              <a:ext cx="35147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AD-6148</a:t>
              </a:r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>
          <a:xfrm>
            <a:off x="8275663" y="3363578"/>
            <a:ext cx="3517306" cy="3269238"/>
            <a:chOff x="7562850" y="3543300"/>
            <a:chExt cx="2933700" cy="2726792"/>
          </a:xfrm>
        </p:grpSpPr>
        <p:pic>
          <p:nvPicPr>
            <p:cNvPr id="15" name="Picture 14" descr="223674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850" y="3543300"/>
              <a:ext cx="29337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7562850" y="6060709"/>
              <a:ext cx="2933700" cy="2093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1600" dirty="0" smtClean="0"/>
                <a:t>AD-6145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592" y="4094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Charger Plates</a:t>
            </a:r>
            <a:endParaRPr lang="en-IN" dirty="0"/>
          </a:p>
        </p:txBody>
      </p:sp>
      <p:grpSp>
        <p:nvGrpSpPr>
          <p:cNvPr id="14" name="Group 9"/>
          <p:cNvGrpSpPr>
            <a:grpSpLocks noGrp="1" noUngrp="1" noChangeAspect="1"/>
          </p:cNvGrpSpPr>
          <p:nvPr/>
        </p:nvGrpSpPr>
        <p:grpSpPr>
          <a:xfrm>
            <a:off x="339800" y="3473707"/>
            <a:ext cx="3407251" cy="3211841"/>
            <a:chOff x="1639888" y="3543300"/>
            <a:chExt cx="3044825" cy="2870200"/>
          </a:xfrm>
        </p:grpSpPr>
        <p:pic>
          <p:nvPicPr>
            <p:cNvPr id="18" name="Picture 17" descr="223677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888" y="3543300"/>
              <a:ext cx="3044825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639888" y="6070600"/>
              <a:ext cx="3044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AD6142</a:t>
              </a:r>
            </a:p>
          </p:txBody>
        </p:sp>
      </p:grpSp>
      <p:grpSp>
        <p:nvGrpSpPr>
          <p:cNvPr id="20" name="Group 13"/>
          <p:cNvGrpSpPr>
            <a:grpSpLocks noGrp="1" noUngrp="1" noChangeAspect="1"/>
          </p:cNvGrpSpPr>
          <p:nvPr/>
        </p:nvGrpSpPr>
        <p:grpSpPr>
          <a:xfrm>
            <a:off x="8150271" y="399818"/>
            <a:ext cx="3521597" cy="3083316"/>
            <a:chOff x="7389813" y="457200"/>
            <a:chExt cx="3278187" cy="2870200"/>
          </a:xfrm>
        </p:grpSpPr>
        <p:pic>
          <p:nvPicPr>
            <p:cNvPr id="21" name="Picture 20" descr="224106"/>
            <p:cNvPicPr>
              <a:picLocks noRot="1" noChangeAspect="1" noMove="1" noResize="1"/>
            </p:cNvPicPr>
            <p:nvPr isPhoto="1"/>
          </p:nvPicPr>
          <p:blipFill>
            <a:blip r:embed="rId6" cstate="email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813" y="457200"/>
              <a:ext cx="3278187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7389813" y="2984500"/>
              <a:ext cx="32781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dirty="0" smtClean="0"/>
                <a:t>AD6143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065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07326" y="191069"/>
            <a:ext cx="4619767" cy="3210965"/>
            <a:chOff x="342900" y="1731963"/>
            <a:chExt cx="4114800" cy="3405187"/>
          </a:xfrm>
        </p:grpSpPr>
        <p:pic>
          <p:nvPicPr>
            <p:cNvPr id="2" name="Picture 1" descr="CA-722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 bright="10000"/>
            </a:blip>
            <a:stretch>
              <a:fillRect/>
            </a:stretch>
          </p:blipFill>
          <p:spPr>
            <a:xfrm>
              <a:off x="342900" y="1731963"/>
              <a:ext cx="4114800" cy="30495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7942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AD-7225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6807958" y="204718"/>
            <a:ext cx="4619767" cy="3210965"/>
            <a:chOff x="4686300" y="1731963"/>
            <a:chExt cx="4114800" cy="3405187"/>
          </a:xfrm>
        </p:grpSpPr>
        <p:pic>
          <p:nvPicPr>
            <p:cNvPr id="5" name="Picture 4" descr="CA-7226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 bright="10000"/>
            </a:blip>
            <a:stretch>
              <a:fillRect/>
            </a:stretch>
          </p:blipFill>
          <p:spPr>
            <a:xfrm>
              <a:off x="4686300" y="1731963"/>
              <a:ext cx="4114800" cy="30495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7942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AD-7226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661916" y="3677909"/>
            <a:ext cx="4619767" cy="3084555"/>
            <a:chOff x="342900" y="1731963"/>
            <a:chExt cx="4114800" cy="3405187"/>
          </a:xfrm>
        </p:grpSpPr>
        <p:pic>
          <p:nvPicPr>
            <p:cNvPr id="9" name="Picture 8" descr="CA-7227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342900" y="1731963"/>
              <a:ext cx="4114800" cy="304958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2900" y="47942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AD-7227</a:t>
              </a:r>
              <a:endParaRPr lang="en-IN" sz="1800" dirty="0"/>
            </a:p>
          </p:txBody>
        </p:sp>
      </p:grpSp>
      <p:grpSp>
        <p:nvGrpSpPr>
          <p:cNvPr id="11" name="Group 10"/>
          <p:cNvGrpSpPr>
            <a:grpSpLocks noGrp="1" noUngrp="1" noChangeAspect="1"/>
          </p:cNvGrpSpPr>
          <p:nvPr/>
        </p:nvGrpSpPr>
        <p:grpSpPr>
          <a:xfrm>
            <a:off x="6780663" y="3608032"/>
            <a:ext cx="4396854" cy="3049421"/>
            <a:chOff x="4686300" y="1714500"/>
            <a:chExt cx="4114800" cy="3441700"/>
          </a:xfrm>
        </p:grpSpPr>
        <p:pic>
          <p:nvPicPr>
            <p:cNvPr id="12" name="Picture 11" descr="CA-7238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4686300" y="1714500"/>
              <a:ext cx="4114800" cy="30861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686300" y="4813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AD-7238</a:t>
              </a:r>
              <a:endParaRPr lang="en-IN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92" y="40944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Chopping Boards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4244" y="423081"/>
            <a:ext cx="3923731" cy="2936677"/>
            <a:chOff x="342900" y="1758950"/>
            <a:chExt cx="4114800" cy="3352800"/>
          </a:xfrm>
        </p:grpSpPr>
        <p:pic>
          <p:nvPicPr>
            <p:cNvPr id="2" name="Picture 1" descr="CAI-32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758950"/>
              <a:ext cx="4114800" cy="29972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7688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AD-323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230806" y="2558956"/>
            <a:ext cx="2960306" cy="4101152"/>
            <a:chOff x="4733925" y="457200"/>
            <a:chExt cx="4017963" cy="5956300"/>
          </a:xfrm>
        </p:grpSpPr>
        <p:pic>
          <p:nvPicPr>
            <p:cNvPr id="5" name="Picture 4" descr="CAI-70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3925" y="457200"/>
              <a:ext cx="401796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33925" y="6070600"/>
              <a:ext cx="4017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-704</a:t>
              </a:r>
              <a:endParaRPr lang="en-IN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944" y="1364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Hooks</a:t>
            </a:r>
            <a:endParaRPr lang="en-IN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7451677" y="705207"/>
            <a:ext cx="4394581" cy="5240337"/>
            <a:chOff x="4686300" y="814388"/>
            <a:chExt cx="4114800" cy="5240337"/>
          </a:xfrm>
        </p:grpSpPr>
        <p:pic>
          <p:nvPicPr>
            <p:cNvPr id="13" name="Picture 12" descr="CAI-4750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814388"/>
              <a:ext cx="4114800" cy="48847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686300" y="57118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AD-4750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>
          <a:xfrm>
            <a:off x="6919415" y="341194"/>
            <a:ext cx="4271752" cy="6223379"/>
            <a:chOff x="5076968" y="790575"/>
            <a:chExt cx="3316406" cy="5287963"/>
          </a:xfrm>
        </p:grpSpPr>
        <p:pic>
          <p:nvPicPr>
            <p:cNvPr id="5" name="Picture 4" descr="CAI-1285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rcRect l="9494" r="10406"/>
            <a:stretch>
              <a:fillRect/>
            </a:stretch>
          </p:blipFill>
          <p:spPr>
            <a:xfrm>
              <a:off x="5076968" y="790575"/>
              <a:ext cx="3295934" cy="493236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5097439" y="5735638"/>
              <a:ext cx="329593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AD-12850</a:t>
              </a:r>
              <a:endParaRPr lang="en-IN" sz="1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360" y="26064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Photo Frames</a:t>
            </a:r>
            <a:endParaRPr lang="en-IN" dirty="0"/>
          </a:p>
        </p:txBody>
      </p:sp>
      <p:grpSp>
        <p:nvGrpSpPr>
          <p:cNvPr id="3" name="Group 8"/>
          <p:cNvGrpSpPr>
            <a:grpSpLocks noGrp="1" noUngrp="1" noChangeAspect="1"/>
          </p:cNvGrpSpPr>
          <p:nvPr/>
        </p:nvGrpSpPr>
        <p:grpSpPr>
          <a:xfrm>
            <a:off x="514209" y="1392071"/>
            <a:ext cx="6016437" cy="4503762"/>
            <a:chOff x="4686300" y="1881188"/>
            <a:chExt cx="4114800" cy="3108325"/>
          </a:xfrm>
        </p:grpSpPr>
        <p:pic>
          <p:nvPicPr>
            <p:cNvPr id="10" name="Picture 9" descr="CAI-11074 A,B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881188"/>
              <a:ext cx="4114800" cy="27527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686300" y="46466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AD-11074 A,B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2176" y="545910"/>
            <a:ext cx="4060129" cy="4857654"/>
            <a:chOff x="533400" y="457200"/>
            <a:chExt cx="3733800" cy="5956300"/>
          </a:xfrm>
        </p:grpSpPr>
        <p:pic>
          <p:nvPicPr>
            <p:cNvPr id="2" name="Picture 1" descr="CA120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1800" dirty="0" smtClean="0"/>
                <a:t>AD1208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7948655" y="464024"/>
            <a:ext cx="4060129" cy="4857654"/>
            <a:chOff x="4876800" y="457200"/>
            <a:chExt cx="3733800" cy="5956300"/>
          </a:xfrm>
        </p:grpSpPr>
        <p:pic>
          <p:nvPicPr>
            <p:cNvPr id="5" name="Picture 4" descr="CA120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dirty="0" smtClean="0"/>
                <a:t>AD1209</a:t>
              </a:r>
              <a:endParaRPr lang="en-IN" sz="1800" dirty="0"/>
            </a:p>
          </p:txBody>
        </p:sp>
      </p:grpSp>
      <p:grpSp>
        <p:nvGrpSpPr>
          <p:cNvPr id="8" name="Group 9"/>
          <p:cNvGrpSpPr>
            <a:grpSpLocks noGrp="1" noUngrp="1" noChangeAspect="1"/>
          </p:cNvGrpSpPr>
          <p:nvPr/>
        </p:nvGrpSpPr>
        <p:grpSpPr>
          <a:xfrm>
            <a:off x="4358657" y="1856096"/>
            <a:ext cx="3487468" cy="4803064"/>
            <a:chOff x="4876800" y="457200"/>
            <a:chExt cx="3733800" cy="5956300"/>
          </a:xfrm>
        </p:grpSpPr>
        <p:pic>
          <p:nvPicPr>
            <p:cNvPr id="11" name="Picture 10" descr="CA1205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dirty="0" smtClean="0"/>
                <a:t>AD1205</a:t>
              </a:r>
              <a:endParaRPr lang="en-IN"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592" y="409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Tables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9301" y="730154"/>
            <a:ext cx="5194269" cy="3660918"/>
            <a:chOff x="515938" y="457200"/>
            <a:chExt cx="3768725" cy="2870200"/>
          </a:xfrm>
        </p:grpSpPr>
        <p:pic>
          <p:nvPicPr>
            <p:cNvPr id="2" name="Picture 1" descr="CA-744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15938" y="457200"/>
              <a:ext cx="3768725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15938" y="2984500"/>
              <a:ext cx="37687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AD-7444</a:t>
              </a:r>
              <a:endParaRPr lang="en-IN" sz="16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5650175" y="232010"/>
            <a:ext cx="3029806" cy="4189866"/>
            <a:chOff x="6011028" y="895909"/>
            <a:chExt cx="1459138" cy="2282777"/>
          </a:xfrm>
        </p:grpSpPr>
        <p:pic>
          <p:nvPicPr>
            <p:cNvPr id="5" name="Picture 4" descr="CA-763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rcRect l="6295" t="17446" r="6665"/>
            <a:stretch>
              <a:fillRect/>
            </a:stretch>
          </p:blipFill>
          <p:spPr>
            <a:xfrm>
              <a:off x="6011028" y="895909"/>
              <a:ext cx="1459136" cy="2075891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6030747" y="2984501"/>
              <a:ext cx="1439419" cy="19418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CA-7631</a:t>
              </a:r>
              <a:endParaRPr lang="en-IN" sz="1600" dirty="0"/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>
          <a:xfrm>
            <a:off x="8898662" y="1446662"/>
            <a:ext cx="3043131" cy="4052331"/>
            <a:chOff x="6057621" y="4207382"/>
            <a:chExt cx="1351850" cy="2088260"/>
          </a:xfrm>
        </p:grpSpPr>
        <p:pic>
          <p:nvPicPr>
            <p:cNvPr id="11" name="Picture 10" descr="CA-7635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rcRect l="9074" t="26409" r="10286"/>
            <a:stretch>
              <a:fillRect/>
            </a:stretch>
          </p:blipFill>
          <p:spPr>
            <a:xfrm>
              <a:off x="6057621" y="4207382"/>
              <a:ext cx="1351849" cy="185051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085210" y="6070600"/>
              <a:ext cx="1324261" cy="22504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600" dirty="0" smtClean="0"/>
                <a:t>AD-7635</a:t>
              </a:r>
              <a:endParaRPr lang="en-IN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5360" y="26064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Photo Frames</a:t>
            </a:r>
            <a:endParaRPr lang="en-IN" dirty="0"/>
          </a:p>
        </p:txBody>
      </p: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4365515" y="3661955"/>
            <a:ext cx="4191631" cy="3045917"/>
            <a:chOff x="520700" y="3543300"/>
            <a:chExt cx="3759200" cy="2771541"/>
          </a:xfrm>
        </p:grpSpPr>
        <p:pic>
          <p:nvPicPr>
            <p:cNvPr id="16" name="Picture 15" descr="CA-7640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520700" y="3543300"/>
              <a:ext cx="3759200" cy="25146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20700" y="6070600"/>
              <a:ext cx="3759200" cy="2442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1600" dirty="0" smtClean="0"/>
                <a:t>AD-7640</a:t>
              </a:r>
              <a:endParaRPr lang="en-IN" sz="16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9706" y="736979"/>
            <a:ext cx="3583812" cy="5580988"/>
            <a:chOff x="965200" y="457200"/>
            <a:chExt cx="2868613" cy="5956300"/>
          </a:xfrm>
        </p:grpSpPr>
        <p:pic>
          <p:nvPicPr>
            <p:cNvPr id="2" name="Picture 1" descr="CA-737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965200" y="457200"/>
              <a:ext cx="28686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65200" y="6070600"/>
              <a:ext cx="28686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AD-7370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651614" y="232012"/>
            <a:ext cx="4469752" cy="3480180"/>
            <a:chOff x="4686300" y="1722438"/>
            <a:chExt cx="4114800" cy="3424237"/>
          </a:xfrm>
        </p:grpSpPr>
        <p:pic>
          <p:nvPicPr>
            <p:cNvPr id="5" name="Picture 4" descr="CA-737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722438"/>
              <a:ext cx="4114800" cy="30686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8037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AD-7371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8642180" y="2579426"/>
            <a:ext cx="3381498" cy="4090821"/>
            <a:chOff x="4686300" y="514350"/>
            <a:chExt cx="4114800" cy="5842000"/>
          </a:xfrm>
        </p:grpSpPr>
        <p:pic>
          <p:nvPicPr>
            <p:cNvPr id="9" name="Picture 8" descr="CA-7384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514350"/>
              <a:ext cx="41148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60134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sz="1800" dirty="0" smtClean="0"/>
                <a:t>AD-7384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92" y="40944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Candle/Pillar Stands</a:t>
            </a:r>
            <a:endParaRPr lang="en-IN" dirty="0"/>
          </a:p>
        </p:txBody>
      </p: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3029804" y="3239093"/>
            <a:ext cx="2606722" cy="3414190"/>
            <a:chOff x="355600" y="457200"/>
            <a:chExt cx="4087813" cy="5956300"/>
          </a:xfrm>
        </p:grpSpPr>
        <p:pic>
          <p:nvPicPr>
            <p:cNvPr id="16" name="Picture 15" descr="CA-3155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355600" y="457200"/>
              <a:ext cx="40878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55600" y="6070600"/>
              <a:ext cx="4087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IN" sz="1800" dirty="0" smtClean="0"/>
                <a:t>AD-3155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6131" y="204717"/>
            <a:ext cx="3787254" cy="2911639"/>
            <a:chOff x="342900" y="1873250"/>
            <a:chExt cx="4114800" cy="3122613"/>
          </a:xfrm>
        </p:grpSpPr>
        <p:pic>
          <p:nvPicPr>
            <p:cNvPr id="2" name="Picture 1" descr="CA-737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873250"/>
              <a:ext cx="4114800" cy="27670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6529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AD-7374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1226023" y="3338156"/>
            <a:ext cx="2528495" cy="3519844"/>
            <a:chOff x="4686300" y="498475"/>
            <a:chExt cx="4114800" cy="5873750"/>
          </a:xfrm>
        </p:grpSpPr>
        <p:pic>
          <p:nvPicPr>
            <p:cNvPr id="9" name="Picture 8" descr="CA-737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98475"/>
              <a:ext cx="4114800" cy="551815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60293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-7377</a:t>
              </a:r>
              <a:endParaRPr lang="en-IN" sz="1800" dirty="0"/>
            </a:p>
          </p:txBody>
        </p:sp>
      </p:grpSp>
      <p:grpSp>
        <p:nvGrpSpPr>
          <p:cNvPr id="11" name="Group 10"/>
          <p:cNvGrpSpPr>
            <a:grpSpLocks noGrp="1" noUngrp="1" noChangeAspect="1"/>
          </p:cNvGrpSpPr>
          <p:nvPr/>
        </p:nvGrpSpPr>
        <p:grpSpPr>
          <a:xfrm>
            <a:off x="3832746" y="2750629"/>
            <a:ext cx="3700818" cy="2985483"/>
            <a:chOff x="4686300" y="1597025"/>
            <a:chExt cx="4114800" cy="3675063"/>
          </a:xfrm>
        </p:grpSpPr>
        <p:pic>
          <p:nvPicPr>
            <p:cNvPr id="12" name="Picture 11" descr="CA-7379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1597025"/>
              <a:ext cx="4114800" cy="3319463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686300" y="49291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sz="1800" dirty="0" smtClean="0"/>
                <a:t>AD-7379</a:t>
              </a:r>
              <a:endParaRPr lang="en-IN" sz="1800" dirty="0"/>
            </a:p>
          </p:txBody>
        </p:sp>
      </p:grpSp>
      <p:grpSp>
        <p:nvGrpSpPr>
          <p:cNvPr id="14" name="Group 13"/>
          <p:cNvGrpSpPr>
            <a:grpSpLocks noGrp="1" noUngrp="1" noChangeAspect="1"/>
          </p:cNvGrpSpPr>
          <p:nvPr/>
        </p:nvGrpSpPr>
        <p:grpSpPr>
          <a:xfrm>
            <a:off x="7727256" y="778870"/>
            <a:ext cx="4191788" cy="5335327"/>
            <a:chOff x="533400" y="457200"/>
            <a:chExt cx="3733800" cy="5956300"/>
          </a:xfrm>
        </p:grpSpPr>
        <p:pic>
          <p:nvPicPr>
            <p:cNvPr id="15" name="Picture 14" descr="CA-7380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AD-7380</a:t>
              </a:r>
              <a:endParaRPr lang="en-IN" sz="1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592" y="409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Candle Stands</a:t>
            </a: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8338783" y="1377625"/>
            <a:ext cx="3476528" cy="5248363"/>
            <a:chOff x="5264150" y="457200"/>
            <a:chExt cx="2959100" cy="5956300"/>
          </a:xfrm>
        </p:grpSpPr>
        <p:pic>
          <p:nvPicPr>
            <p:cNvPr id="5" name="Picture 4" descr="RE-27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264150" y="457200"/>
              <a:ext cx="29591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5264150" y="6070600"/>
              <a:ext cx="2959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AD-273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4162566" y="798395"/>
            <a:ext cx="3575714" cy="5430615"/>
            <a:chOff x="654050" y="457200"/>
            <a:chExt cx="3490913" cy="5956300"/>
          </a:xfrm>
        </p:grpSpPr>
        <p:pic>
          <p:nvPicPr>
            <p:cNvPr id="9" name="Picture 8" descr="RE-28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654050" y="457200"/>
              <a:ext cx="34909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54050" y="6070600"/>
              <a:ext cx="3490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AD-281</a:t>
              </a:r>
              <a:endParaRPr lang="en-IN" sz="1800" dirty="0"/>
            </a:p>
          </p:txBody>
        </p:sp>
      </p:grpSp>
      <p:grpSp>
        <p:nvGrpSpPr>
          <p:cNvPr id="11" name="Group 10"/>
          <p:cNvGrpSpPr>
            <a:grpSpLocks noGrp="1" noUngrp="1" noChangeAspect="1"/>
          </p:cNvGrpSpPr>
          <p:nvPr/>
        </p:nvGrpSpPr>
        <p:grpSpPr>
          <a:xfrm>
            <a:off x="599715" y="205664"/>
            <a:ext cx="3024716" cy="5956300"/>
            <a:chOff x="5608638" y="457200"/>
            <a:chExt cx="2268537" cy="5956300"/>
          </a:xfrm>
        </p:grpSpPr>
        <p:pic>
          <p:nvPicPr>
            <p:cNvPr id="12" name="Picture 11" descr="RE-403-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608638" y="457200"/>
              <a:ext cx="2268537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608638" y="6070600"/>
              <a:ext cx="2268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AD-403-</a:t>
              </a:r>
              <a:endParaRPr lang="en-IN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92" y="4094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Lanterns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8570794" y="2116332"/>
            <a:ext cx="3344838" cy="4570124"/>
            <a:chOff x="4857750" y="457200"/>
            <a:chExt cx="3771900" cy="5956300"/>
          </a:xfrm>
        </p:grpSpPr>
        <p:pic>
          <p:nvPicPr>
            <p:cNvPr id="5" name="Picture 4" descr="RE-29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857750" y="457200"/>
              <a:ext cx="37719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857750" y="6070600"/>
              <a:ext cx="3771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-292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250744" y="313898"/>
            <a:ext cx="3571671" cy="4446636"/>
            <a:chOff x="4686300" y="457200"/>
            <a:chExt cx="4114800" cy="5954713"/>
          </a:xfrm>
        </p:grpSpPr>
        <p:pic>
          <p:nvPicPr>
            <p:cNvPr id="9" name="Picture 8" descr="RE-29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57200"/>
              <a:ext cx="4114800" cy="55991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60690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-294</a:t>
              </a:r>
              <a:endParaRPr lang="en-IN" sz="1800" dirty="0"/>
            </a:p>
          </p:txBody>
        </p:sp>
      </p:grpSp>
      <p:grpSp>
        <p:nvGrpSpPr>
          <p:cNvPr id="11" name="Group 10"/>
          <p:cNvGrpSpPr>
            <a:grpSpLocks noGrp="1" noUngrp="1" noChangeAspect="1"/>
          </p:cNvGrpSpPr>
          <p:nvPr/>
        </p:nvGrpSpPr>
        <p:grpSpPr>
          <a:xfrm>
            <a:off x="4408225" y="1511629"/>
            <a:ext cx="3480179" cy="4738097"/>
            <a:chOff x="555625" y="457200"/>
            <a:chExt cx="3687763" cy="5956300"/>
          </a:xfrm>
        </p:grpSpPr>
        <p:pic>
          <p:nvPicPr>
            <p:cNvPr id="12" name="Picture 11" descr="RE-289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55625" y="457200"/>
              <a:ext cx="368776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55625" y="6070600"/>
              <a:ext cx="36877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-289</a:t>
              </a:r>
              <a:endParaRPr lang="en-IN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592" y="4094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Lanterns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0824" y="348020"/>
            <a:ext cx="3849891" cy="4606119"/>
            <a:chOff x="533400" y="457200"/>
            <a:chExt cx="3733800" cy="5956300"/>
          </a:xfrm>
        </p:grpSpPr>
        <p:pic>
          <p:nvPicPr>
            <p:cNvPr id="2" name="Picture 1" descr="CA61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614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8044597" y="1815152"/>
            <a:ext cx="3849890" cy="4822477"/>
            <a:chOff x="4876800" y="457200"/>
            <a:chExt cx="3733800" cy="5956300"/>
          </a:xfrm>
        </p:grpSpPr>
        <p:pic>
          <p:nvPicPr>
            <p:cNvPr id="5" name="Picture 4" descr="CA61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615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4214885" y="1255596"/>
            <a:ext cx="3970090" cy="3207155"/>
            <a:chOff x="4686300" y="1590675"/>
            <a:chExt cx="4114800" cy="3689350"/>
          </a:xfrm>
        </p:grpSpPr>
        <p:pic>
          <p:nvPicPr>
            <p:cNvPr id="9" name="Picture 8" descr="CA613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1590675"/>
              <a:ext cx="4114800" cy="333375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4937125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en-IN" dirty="0" smtClean="0"/>
                <a:t>AD</a:t>
              </a:r>
              <a:r>
                <a:rPr lang="en-IN" sz="1800" dirty="0" smtClean="0"/>
                <a:t>613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92" y="4094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 Lamps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2583" y="942037"/>
            <a:ext cx="3159477" cy="3780088"/>
            <a:chOff x="533400" y="457200"/>
            <a:chExt cx="3733800" cy="5956300"/>
          </a:xfrm>
        </p:grpSpPr>
        <p:pic>
          <p:nvPicPr>
            <p:cNvPr id="2" name="Picture 1" descr="CA65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1800" dirty="0" smtClean="0"/>
                <a:t>AD655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5718413" y="232012"/>
            <a:ext cx="3245249" cy="4204134"/>
            <a:chOff x="533400" y="457200"/>
            <a:chExt cx="3733800" cy="5956300"/>
          </a:xfrm>
        </p:grpSpPr>
        <p:pic>
          <p:nvPicPr>
            <p:cNvPr id="9" name="Picture 8" descr="CA59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sz="1800" dirty="0" smtClean="0"/>
                <a:t>AD595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92" y="4094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 Lamps</a:t>
            </a:r>
            <a:endParaRPr lang="en-IN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3044968" y="3197839"/>
            <a:ext cx="2922354" cy="3496388"/>
            <a:chOff x="533400" y="457200"/>
            <a:chExt cx="3733800" cy="5956300"/>
          </a:xfrm>
        </p:grpSpPr>
        <p:pic>
          <p:nvPicPr>
            <p:cNvPr id="13" name="Picture 12" descr="CA667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en-IN" sz="1800" dirty="0" smtClean="0"/>
                <a:t>AD667</a:t>
              </a:r>
              <a:endParaRPr lang="en-IN" sz="1800" dirty="0"/>
            </a:p>
          </p:txBody>
        </p:sp>
      </p:grpSp>
      <p:grpSp>
        <p:nvGrpSpPr>
          <p:cNvPr id="15" name="Group 7"/>
          <p:cNvGrpSpPr>
            <a:grpSpLocks noGrp="1" noUngrp="1" noChangeAspect="1"/>
          </p:cNvGrpSpPr>
          <p:nvPr/>
        </p:nvGrpSpPr>
        <p:grpSpPr>
          <a:xfrm>
            <a:off x="8919795" y="2776867"/>
            <a:ext cx="3076589" cy="3882296"/>
            <a:chOff x="630238" y="457200"/>
            <a:chExt cx="3540125" cy="5956300"/>
          </a:xfrm>
        </p:grpSpPr>
        <p:pic>
          <p:nvPicPr>
            <p:cNvPr id="16" name="Picture 15" descr="CA669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630238" y="457200"/>
              <a:ext cx="3540125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30238" y="6070600"/>
              <a:ext cx="3540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1800" dirty="0" smtClean="0"/>
                <a:t>AD669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13899" y="272954"/>
            <a:ext cx="3916908" cy="3521121"/>
            <a:chOff x="955412" y="1416050"/>
            <a:chExt cx="4507455" cy="4051996"/>
          </a:xfrm>
        </p:grpSpPr>
        <p:pic>
          <p:nvPicPr>
            <p:cNvPr id="2" name="Picture 1" descr="SI29918,300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862" r="9201"/>
            <a:stretch>
              <a:fillRect/>
            </a:stretch>
          </p:blipFill>
          <p:spPr>
            <a:xfrm>
              <a:off x="955412" y="1416050"/>
              <a:ext cx="4507454" cy="3681413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55412" y="5110162"/>
              <a:ext cx="4507455" cy="35788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1400" b="1" dirty="0" smtClean="0"/>
                <a:t>AD6070, CA6071</a:t>
              </a:r>
            </a:p>
          </p:txBody>
        </p:sp>
      </p:grp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8420668" y="3107156"/>
            <a:ext cx="3562066" cy="3580247"/>
            <a:chOff x="1037641" y="1309688"/>
            <a:chExt cx="4330200" cy="4352302"/>
          </a:xfrm>
        </p:grpSpPr>
        <p:pic>
          <p:nvPicPr>
            <p:cNvPr id="7" name="Picture 6" descr="SI30518,306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2321" r="10886"/>
            <a:stretch>
              <a:fillRect/>
            </a:stretch>
          </p:blipFill>
          <p:spPr>
            <a:xfrm>
              <a:off x="1037641" y="1309688"/>
              <a:ext cx="4330200" cy="38957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070822" y="5321301"/>
              <a:ext cx="4297019" cy="340689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1400" b="1" dirty="0" smtClean="0"/>
                <a:t>AD6072, AD6073</a:t>
              </a:r>
            </a:p>
          </p:txBody>
        </p:sp>
      </p:grpSp>
      <p:grpSp>
        <p:nvGrpSpPr>
          <p:cNvPr id="9" name="Group 7"/>
          <p:cNvGrpSpPr>
            <a:grpSpLocks noGrp="1" noUngrp="1" noChangeAspect="1"/>
          </p:cNvGrpSpPr>
          <p:nvPr/>
        </p:nvGrpSpPr>
        <p:grpSpPr>
          <a:xfrm>
            <a:off x="4466627" y="1555844"/>
            <a:ext cx="3722030" cy="5028006"/>
            <a:chOff x="3924300" y="685800"/>
            <a:chExt cx="4343400" cy="5867400"/>
          </a:xfrm>
        </p:grpSpPr>
        <p:pic>
          <p:nvPicPr>
            <p:cNvPr id="10" name="Picture 9" descr="SI20818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4300" y="685800"/>
              <a:ext cx="43434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924300" y="6210300"/>
              <a:ext cx="4343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dirty="0" smtClean="0"/>
                <a:t>AD6083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592" y="4094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Reindeers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1249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Grp="1" noUngrp="1" noChangeAspect="1"/>
          </p:cNvGrpSpPr>
          <p:nvPr/>
        </p:nvGrpSpPr>
        <p:grpSpPr>
          <a:xfrm>
            <a:off x="3976503" y="2802321"/>
            <a:ext cx="3826087" cy="3874428"/>
            <a:chOff x="7122381" y="1624408"/>
            <a:chExt cx="3746396" cy="3793729"/>
          </a:xfrm>
        </p:grpSpPr>
        <p:pic>
          <p:nvPicPr>
            <p:cNvPr id="7" name="Picture 6" descr="SI31018,311.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523" t="4802" r="17385"/>
            <a:stretch>
              <a:fillRect/>
            </a:stretch>
          </p:blipFill>
          <p:spPr>
            <a:xfrm>
              <a:off x="7141995" y="1624408"/>
              <a:ext cx="3726782" cy="343813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122381" y="5075237"/>
              <a:ext cx="3726782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1400" b="1" dirty="0" smtClean="0"/>
                <a:t>AD6074, AD6075</a:t>
              </a:r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217894" y="163773"/>
            <a:ext cx="4140638" cy="3985145"/>
            <a:chOff x="3422034" y="1364776"/>
            <a:chExt cx="5390866" cy="5188424"/>
          </a:xfrm>
        </p:grpSpPr>
        <p:pic>
          <p:nvPicPr>
            <p:cNvPr id="10" name="Picture 9" descr="SI23718, 23818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168" t="12376" r="11731"/>
            <a:stretch>
              <a:fillRect/>
            </a:stretch>
          </p:blipFill>
          <p:spPr>
            <a:xfrm>
              <a:off x="3422034" y="1364776"/>
              <a:ext cx="5377218" cy="4807424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462977" y="6210300"/>
              <a:ext cx="534992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dirty="0" smtClean="0"/>
                <a:t>AD6080, AD6081</a:t>
              </a:r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7563076" y="168261"/>
            <a:ext cx="4366950" cy="3974503"/>
            <a:chOff x="1050479" y="1383153"/>
            <a:chExt cx="4479193" cy="4076659"/>
          </a:xfrm>
        </p:grpSpPr>
        <p:pic>
          <p:nvPicPr>
            <p:cNvPr id="13" name="Picture 12" descr="SI31218,313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2731" t="1768" r="8016" b="2800"/>
            <a:stretch>
              <a:fillRect/>
            </a:stretch>
          </p:blipFill>
          <p:spPr>
            <a:xfrm>
              <a:off x="1060753" y="1383153"/>
              <a:ext cx="4468919" cy="3708689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050479" y="5116912"/>
              <a:ext cx="4417552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1400" b="1" dirty="0" smtClean="0"/>
                <a:t>AD6076, AD6077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592" y="4094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Reindeers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0878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489044" y="1395272"/>
            <a:ext cx="5486400" cy="4118424"/>
            <a:chOff x="4686300" y="1900238"/>
            <a:chExt cx="4114800" cy="3068637"/>
          </a:xfrm>
        </p:grpSpPr>
        <p:pic>
          <p:nvPicPr>
            <p:cNvPr id="5" name="Picture 4" descr="CA-755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686300" y="1900238"/>
              <a:ext cx="4114800" cy="2713037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6259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AD-7550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7421" y="204716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Tub / Caddy</a:t>
            </a:r>
            <a:endParaRPr lang="en-IN" dirty="0"/>
          </a:p>
        </p:txBody>
      </p: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6974006" y="498143"/>
            <a:ext cx="4421874" cy="5956300"/>
            <a:chOff x="438150" y="457200"/>
            <a:chExt cx="3922713" cy="5956300"/>
          </a:xfrm>
        </p:grpSpPr>
        <p:pic>
          <p:nvPicPr>
            <p:cNvPr id="13" name="Picture 12" descr="CA-759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38150" y="457200"/>
              <a:ext cx="3922713" cy="56007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38150" y="6070600"/>
              <a:ext cx="3922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AD-7599</a:t>
              </a:r>
              <a:endParaRPr lang="en-IN" sz="18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>
          <a:xfrm>
            <a:off x="8371532" y="2388357"/>
            <a:ext cx="3592439" cy="4298097"/>
            <a:chOff x="4876800" y="457200"/>
            <a:chExt cx="3733800" cy="5956300"/>
          </a:xfrm>
        </p:grpSpPr>
        <p:pic>
          <p:nvPicPr>
            <p:cNvPr id="5" name="Picture 4" descr="CA120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IN" sz="1800" dirty="0" smtClean="0"/>
                <a:t>AD1203</a:t>
              </a:r>
              <a:endParaRPr lang="en-IN" sz="1800" dirty="0"/>
            </a:p>
          </p:txBody>
        </p:sp>
      </p:grpSp>
      <p:grpSp>
        <p:nvGrpSpPr>
          <p:cNvPr id="3" name="Group 8"/>
          <p:cNvGrpSpPr>
            <a:grpSpLocks noGrp="1" noUngrp="1" noChangeAspect="1"/>
          </p:cNvGrpSpPr>
          <p:nvPr/>
        </p:nvGrpSpPr>
        <p:grpSpPr>
          <a:xfrm>
            <a:off x="4053385" y="210219"/>
            <a:ext cx="4076473" cy="5344419"/>
            <a:chOff x="533400" y="457200"/>
            <a:chExt cx="3733800" cy="5956300"/>
          </a:xfrm>
        </p:grpSpPr>
        <p:pic>
          <p:nvPicPr>
            <p:cNvPr id="10" name="Picture 9" descr="CA1198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AD1198</a:t>
              </a:r>
              <a:endParaRPr lang="en-IN" sz="1800" dirty="0"/>
            </a:p>
          </p:txBody>
        </p:sp>
      </p:grpSp>
      <p:grpSp>
        <p:nvGrpSpPr>
          <p:cNvPr id="4" name="Group 11"/>
          <p:cNvGrpSpPr>
            <a:grpSpLocks noGrp="1" noUngrp="1" noChangeAspect="1"/>
          </p:cNvGrpSpPr>
          <p:nvPr/>
        </p:nvGrpSpPr>
        <p:grpSpPr>
          <a:xfrm>
            <a:off x="272956" y="2121755"/>
            <a:ext cx="3493826" cy="4537404"/>
            <a:chOff x="533400" y="457200"/>
            <a:chExt cx="3733800" cy="5956300"/>
          </a:xfrm>
        </p:grpSpPr>
        <p:pic>
          <p:nvPicPr>
            <p:cNvPr id="13" name="Picture 12" descr="CA1194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334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334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IN" sz="1800" dirty="0" smtClean="0"/>
                <a:t>AD1194</a:t>
              </a:r>
              <a:endParaRPr lang="en-IN" sz="1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592" y="409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Tables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5189" y="191068"/>
            <a:ext cx="4742596" cy="3801193"/>
            <a:chOff x="342900" y="1627188"/>
            <a:chExt cx="4114800" cy="3616325"/>
          </a:xfrm>
        </p:grpSpPr>
        <p:pic>
          <p:nvPicPr>
            <p:cNvPr id="2" name="Picture 1" descr="CA-760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627188"/>
              <a:ext cx="4114800" cy="32607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9006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en-IN" sz="1800" dirty="0" smtClean="0"/>
                <a:t>AD-7601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6591868" y="250518"/>
            <a:ext cx="5320351" cy="3407082"/>
            <a:chOff x="4686300" y="2106613"/>
            <a:chExt cx="4114800" cy="2657475"/>
          </a:xfrm>
        </p:grpSpPr>
        <p:pic>
          <p:nvPicPr>
            <p:cNvPr id="5" name="Picture 4" descr="CA-7602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2106613"/>
              <a:ext cx="4114800" cy="230187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4211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IN" sz="1800" dirty="0" smtClean="0"/>
                <a:t>AD-7602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4181329" y="2665741"/>
            <a:ext cx="3256964" cy="4028483"/>
            <a:chOff x="4686300" y="890588"/>
            <a:chExt cx="4114800" cy="5089525"/>
          </a:xfrm>
        </p:grpSpPr>
        <p:pic>
          <p:nvPicPr>
            <p:cNvPr id="9" name="Picture 8" descr="CA-7604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890588"/>
              <a:ext cx="4114800" cy="4733925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56372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IN" sz="1800" smtClean="0"/>
                <a:t>AD-7604</a:t>
              </a:r>
              <a:endParaRPr lang="en-IN" sz="18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7421" y="204716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Water Cans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Ungrp="1" noChangeAspect="1"/>
          </p:cNvGrpSpPr>
          <p:nvPr/>
        </p:nvGrpSpPr>
        <p:grpSpPr>
          <a:xfrm>
            <a:off x="263856" y="327547"/>
            <a:ext cx="2556738" cy="3466533"/>
            <a:chOff x="4876800" y="457200"/>
            <a:chExt cx="3733800" cy="5956300"/>
          </a:xfrm>
        </p:grpSpPr>
        <p:pic>
          <p:nvPicPr>
            <p:cNvPr id="5" name="Picture 4" descr="CA119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IN" sz="1800" dirty="0" smtClean="0"/>
                <a:t>AD1193</a:t>
              </a:r>
              <a:endParaRPr lang="en-IN" sz="1800" dirty="0"/>
            </a:p>
          </p:txBody>
        </p:sp>
      </p:grpSp>
      <p:grpSp>
        <p:nvGrpSpPr>
          <p:cNvPr id="3" name="Group 8"/>
          <p:cNvGrpSpPr>
            <a:grpSpLocks noGrp="1" noUngrp="1" noChangeAspect="1"/>
          </p:cNvGrpSpPr>
          <p:nvPr/>
        </p:nvGrpSpPr>
        <p:grpSpPr>
          <a:xfrm>
            <a:off x="6309813" y="204716"/>
            <a:ext cx="2958073" cy="3807725"/>
            <a:chOff x="4876800" y="457200"/>
            <a:chExt cx="3733800" cy="5956300"/>
          </a:xfrm>
        </p:grpSpPr>
        <p:pic>
          <p:nvPicPr>
            <p:cNvPr id="10" name="Picture 9" descr="CA118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76800" y="457200"/>
              <a:ext cx="3733800" cy="56007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876800" y="6070600"/>
              <a:ext cx="3733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1800" dirty="0" smtClean="0"/>
                <a:t>AD1185</a:t>
              </a:r>
              <a:endParaRPr lang="en-IN" sz="1800" dirty="0"/>
            </a:p>
          </p:txBody>
        </p:sp>
      </p:grpSp>
      <p:grpSp>
        <p:nvGrpSpPr>
          <p:cNvPr id="4" name="Group 11"/>
          <p:cNvGrpSpPr>
            <a:grpSpLocks noGrp="1" noUngrp="1" noChangeAspect="1"/>
          </p:cNvGrpSpPr>
          <p:nvPr/>
        </p:nvGrpSpPr>
        <p:grpSpPr>
          <a:xfrm>
            <a:off x="3019792" y="2958849"/>
            <a:ext cx="3108055" cy="3721730"/>
            <a:chOff x="534988" y="457200"/>
            <a:chExt cx="3730625" cy="5956300"/>
          </a:xfrm>
        </p:grpSpPr>
        <p:pic>
          <p:nvPicPr>
            <p:cNvPr id="13" name="Picture 12" descr="CA1069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534988" y="457200"/>
              <a:ext cx="3730625" cy="5600700"/>
            </a:xfrm>
            <a:prstGeom prst="roundRect">
              <a:avLst>
                <a:gd name="adj" fmla="val 6500"/>
              </a:avLst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34988" y="6070600"/>
              <a:ext cx="3730625" cy="3429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1800" dirty="0" smtClean="0"/>
                <a:t>AD1069</a:t>
              </a:r>
              <a:endParaRPr lang="en-IN" sz="1800" dirty="0"/>
            </a:p>
          </p:txBody>
        </p:sp>
      </p:grpSp>
      <p:grpSp>
        <p:nvGrpSpPr>
          <p:cNvPr id="7" name="Group 14"/>
          <p:cNvGrpSpPr>
            <a:grpSpLocks noGrp="1" noUngrp="1" noChangeAspect="1"/>
          </p:cNvGrpSpPr>
          <p:nvPr/>
        </p:nvGrpSpPr>
        <p:grpSpPr>
          <a:xfrm>
            <a:off x="9416955" y="2590250"/>
            <a:ext cx="2497270" cy="4103882"/>
            <a:chOff x="4686300" y="1200150"/>
            <a:chExt cx="4114800" cy="4470400"/>
          </a:xfrm>
        </p:grpSpPr>
        <p:pic>
          <p:nvPicPr>
            <p:cNvPr id="16" name="Picture 15" descr="CA1149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</a:blip>
            <a:stretch>
              <a:fillRect/>
            </a:stretch>
          </p:blipFill>
          <p:spPr>
            <a:xfrm>
              <a:off x="4686300" y="1200150"/>
              <a:ext cx="4114800" cy="41148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686300" y="5327650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AD1149</a:t>
              </a:r>
              <a:endParaRPr lang="en-IN" sz="1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592" y="409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Tables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32279" y="349518"/>
            <a:ext cx="5440724" cy="3920116"/>
            <a:chOff x="1207227" y="836613"/>
            <a:chExt cx="6604759" cy="5611481"/>
          </a:xfrm>
        </p:grpSpPr>
        <p:pic>
          <p:nvPicPr>
            <p:cNvPr id="2" name="Picture 1" descr="CA600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rcRect l="6881" r="8658"/>
            <a:stretch>
              <a:fillRect/>
            </a:stretch>
          </p:blipFill>
          <p:spPr>
            <a:xfrm>
              <a:off x="1220598" y="836613"/>
              <a:ext cx="6564648" cy="5183187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207227" y="6057899"/>
              <a:ext cx="6604759" cy="39019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2400" dirty="0" smtClean="0"/>
                <a:t>AD6001</a:t>
              </a:r>
              <a:endParaRPr lang="en-IN" sz="2400" dirty="0"/>
            </a:p>
          </p:txBody>
        </p:sp>
      </p:grpSp>
      <p:grpSp>
        <p:nvGrpSpPr>
          <p:cNvPr id="5" name="Group 6"/>
          <p:cNvGrpSpPr>
            <a:grpSpLocks noGrp="1" noUngrp="1" noChangeAspect="1"/>
          </p:cNvGrpSpPr>
          <p:nvPr/>
        </p:nvGrpSpPr>
        <p:grpSpPr>
          <a:xfrm>
            <a:off x="5852095" y="2838734"/>
            <a:ext cx="6130640" cy="3843255"/>
            <a:chOff x="685800" y="1308011"/>
            <a:chExt cx="7772400" cy="5092789"/>
          </a:xfrm>
        </p:grpSpPr>
        <p:pic>
          <p:nvPicPr>
            <p:cNvPr id="8" name="Picture 7" descr="CA600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rcRect t="9095"/>
            <a:stretch>
              <a:fillRect/>
            </a:stretch>
          </p:blipFill>
          <p:spPr>
            <a:xfrm>
              <a:off x="685800" y="1308011"/>
              <a:ext cx="7772400" cy="4711789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85800" y="60579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2400" dirty="0" smtClean="0"/>
                <a:t>AD6003</a:t>
              </a:r>
              <a:endParaRPr lang="en-IN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92" y="4094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Wall Arts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8835" y="2394014"/>
            <a:ext cx="6591397" cy="4279742"/>
            <a:chOff x="685800" y="836613"/>
            <a:chExt cx="7772400" cy="5564187"/>
          </a:xfrm>
        </p:grpSpPr>
        <p:pic>
          <p:nvPicPr>
            <p:cNvPr id="2" name="Picture 1" descr="CA600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85800" y="836613"/>
              <a:ext cx="7772400" cy="5183187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579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2400" dirty="0" smtClean="0"/>
                <a:t>AD6007</a:t>
              </a:r>
              <a:endParaRPr lang="en-IN" sz="2400" dirty="0"/>
            </a:p>
          </p:txBody>
        </p:sp>
      </p:grpSp>
      <p:grpSp>
        <p:nvGrpSpPr>
          <p:cNvPr id="5" name="Group 6"/>
          <p:cNvGrpSpPr>
            <a:grpSpLocks noGrp="1" noUngrp="1" noChangeAspect="1"/>
          </p:cNvGrpSpPr>
          <p:nvPr/>
        </p:nvGrpSpPr>
        <p:grpSpPr>
          <a:xfrm>
            <a:off x="6918467" y="216385"/>
            <a:ext cx="5072686" cy="4123603"/>
            <a:chOff x="1865313" y="685800"/>
            <a:chExt cx="5413375" cy="5867400"/>
          </a:xfrm>
        </p:grpSpPr>
        <p:pic>
          <p:nvPicPr>
            <p:cNvPr id="8" name="Picture 7" descr="CA601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1865313" y="685800"/>
              <a:ext cx="5413375" cy="5486400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865313" y="6210300"/>
              <a:ext cx="54133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en-IN" sz="2400" dirty="0" smtClean="0"/>
                <a:t>AD6013</a:t>
              </a:r>
              <a:endParaRPr lang="en-IN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92" y="4094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Wall Arts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88956" y="1500169"/>
            <a:ext cx="5908168" cy="3713276"/>
            <a:chOff x="1060564" y="836613"/>
            <a:chExt cx="6974914" cy="5598646"/>
          </a:xfrm>
        </p:grpSpPr>
        <p:pic>
          <p:nvPicPr>
            <p:cNvPr id="2" name="Picture 1" descr="CA601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rcRect l="4822" r="5786"/>
            <a:stretch>
              <a:fillRect/>
            </a:stretch>
          </p:blipFill>
          <p:spPr>
            <a:xfrm>
              <a:off x="1060564" y="836613"/>
              <a:ext cx="6947932" cy="5183187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1101038" y="6057900"/>
              <a:ext cx="6934440" cy="37735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IN" sz="2400" dirty="0" smtClean="0"/>
                <a:t>AD6016</a:t>
              </a:r>
              <a:endParaRPr lang="en-IN" sz="2400" dirty="0"/>
            </a:p>
          </p:txBody>
        </p:sp>
      </p:grpSp>
      <p:pic>
        <p:nvPicPr>
          <p:cNvPr id="7" name="Picture 6" descr="IMG_620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6517276" y="661652"/>
            <a:ext cx="5092719" cy="570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4592" y="4094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Wall Arts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740828" y="163773"/>
            <a:ext cx="4304529" cy="3398292"/>
            <a:chOff x="342900" y="1611313"/>
            <a:chExt cx="4114800" cy="3648075"/>
          </a:xfrm>
        </p:grpSpPr>
        <p:pic>
          <p:nvPicPr>
            <p:cNvPr id="2" name="Picture 1" descr="CA603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AD6039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7316817" y="3261815"/>
            <a:ext cx="4677290" cy="3424967"/>
            <a:chOff x="4686300" y="1611313"/>
            <a:chExt cx="4114800" cy="3648075"/>
          </a:xfrm>
        </p:grpSpPr>
        <p:pic>
          <p:nvPicPr>
            <p:cNvPr id="5" name="Picture 4" descr="CA604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AD6040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185585" y="3259459"/>
            <a:ext cx="4686666" cy="3380178"/>
            <a:chOff x="4686300" y="1611313"/>
            <a:chExt cx="4114800" cy="3648075"/>
          </a:xfrm>
        </p:grpSpPr>
        <p:pic>
          <p:nvPicPr>
            <p:cNvPr id="9" name="Picture 8" descr="CA6026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46863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6863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AD6026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92" y="40944"/>
            <a:ext cx="13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Wall Mirrors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686149" y="3179930"/>
            <a:ext cx="4936558" cy="3553417"/>
            <a:chOff x="342900" y="1611313"/>
            <a:chExt cx="4114800" cy="3648075"/>
          </a:xfrm>
        </p:grpSpPr>
        <p:pic>
          <p:nvPicPr>
            <p:cNvPr id="2" name="Picture 1" descr="CA603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429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IN" sz="1800" dirty="0" smtClean="0"/>
                <a:t>AD6031</a:t>
              </a:r>
              <a:endParaRPr lang="en-IN" sz="1800" dirty="0"/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7297330" y="204718"/>
            <a:ext cx="4555349" cy="3279017"/>
            <a:chOff x="4686300" y="1611313"/>
            <a:chExt cx="4114800" cy="3648075"/>
          </a:xfrm>
        </p:grpSpPr>
        <p:pic>
          <p:nvPicPr>
            <p:cNvPr id="5" name="Picture 4" descr="CA6032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6863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AD6032</a:t>
              </a:r>
              <a:endParaRPr lang="en-IN" sz="1800" dirty="0"/>
            </a:p>
          </p:txBody>
        </p:sp>
      </p:grpSp>
      <p:grpSp>
        <p:nvGrpSpPr>
          <p:cNvPr id="8" name="Group 7"/>
          <p:cNvGrpSpPr>
            <a:grpSpLocks noGrp="1" noUngrp="1" noChangeAspect="1"/>
          </p:cNvGrpSpPr>
          <p:nvPr/>
        </p:nvGrpSpPr>
        <p:grpSpPr>
          <a:xfrm>
            <a:off x="266131" y="163776"/>
            <a:ext cx="4769893" cy="3360466"/>
            <a:chOff x="342900" y="1611313"/>
            <a:chExt cx="4114800" cy="3648075"/>
          </a:xfrm>
        </p:grpSpPr>
        <p:pic>
          <p:nvPicPr>
            <p:cNvPr id="9" name="Picture 8" descr="CA6033.jpg"/>
            <p:cNvPicPr>
              <a:picLocks noRot="1" noChangeAspect="1" noMove="1" noResize="1"/>
            </p:cNvPicPr>
            <p:nvPr isPhoto="1"/>
          </p:nvPicPr>
          <p:blipFill>
            <a:blip r:embed="rId4" cstate="email">
              <a:lum/>
            </a:blip>
            <a:stretch>
              <a:fillRect/>
            </a:stretch>
          </p:blipFill>
          <p:spPr>
            <a:xfrm>
              <a:off x="342900" y="1611313"/>
              <a:ext cx="4114800" cy="3292475"/>
            </a:xfrm>
            <a:prstGeom prst="roundRect">
              <a:avLst>
                <a:gd name="adj" fmla="val 6500"/>
              </a:avLst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342900" y="4916488"/>
              <a:ext cx="4114800" cy="3429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IN" sz="1800" dirty="0" smtClean="0"/>
                <a:t>AD6033</a:t>
              </a:r>
              <a:endParaRPr lang="en-IN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92" y="40944"/>
            <a:ext cx="13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Wall Mirrors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463</TotalTime>
  <Words>165</Words>
  <Application>Microsoft Office PowerPoint</Application>
  <PresentationFormat>Custom</PresentationFormat>
  <Paragraphs>131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Shakti India</dc:title>
  <dc:creator>Mehul</dc:creator>
  <cp:lastModifiedBy>LENOVO</cp:lastModifiedBy>
  <cp:revision>48</cp:revision>
  <dcterms:created xsi:type="dcterms:W3CDTF">2016-08-19T09:05:04Z</dcterms:created>
  <dcterms:modified xsi:type="dcterms:W3CDTF">2022-10-14T08:56:09Z</dcterms:modified>
</cp:coreProperties>
</file>