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63" r:id="rId6"/>
    <p:sldId id="260" r:id="rId7"/>
    <p:sldId id="259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BLUETEEK </a:t>
            </a:r>
            <a:r>
              <a:rPr lang="en-US" dirty="0" smtClean="0"/>
              <a:t>OVERSEAS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rindia\DATA-SSD\DATA\5. SAMARTH SIR\9. Delhi Fair March 2022\DAY 1 - 30 March 2022 - C\22. Export Warehouse - Domestic Supply - C\New folder\New folder\IMG_5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00199"/>
            <a:ext cx="4038600" cy="2892023"/>
          </a:xfrm>
          <a:prstGeom prst="rect">
            <a:avLst/>
          </a:prstGeom>
          <a:noFill/>
        </p:spPr>
      </p:pic>
      <p:pic>
        <p:nvPicPr>
          <p:cNvPr id="5123" name="Picture 3" descr="\\rindia\DATA-SSD\DATA\5. SAMARTH SIR\9. Delhi Fair March 2022\DAY 1 - 30 March 2022 - C\22. Export Warehouse - Domestic Supply - C\New folder\New folder\IMG_5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482958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953000" y="4724400"/>
            <a:ext cx="288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1152-22 , size- 12x3.5x5  IN 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301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1544-22 , SIZE-   8X4X.5   IN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rindia\DATA-SSD\DATA\5. SAMARTH SIR\9. Delhi Fair March 2022\DAY 1 - 30 March 2022 - C\22. Export Warehouse - Domestic Supply - C\New folder\New folder\WhatsApp Image 2022-07-26 at 4.23.57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037" r="12963"/>
          <a:stretch>
            <a:fillRect/>
          </a:stretch>
        </p:blipFill>
        <p:spPr bwMode="auto">
          <a:xfrm>
            <a:off x="1447800" y="1752600"/>
            <a:ext cx="6172200" cy="37982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5715000"/>
            <a:ext cx="316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1478-22 , SIZE-   12X3.5X.5  IN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rindia\DATA-SSD\DATA\5. SAMARTH SIR\9. Delhi Fair March 2022\DAY 1 - 30 March 2022 - C\22. Export Warehouse - Domestic Supply - C\New folder\New folder\IMG_5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57600"/>
            <a:ext cx="4571118" cy="2743200"/>
          </a:xfrm>
          <a:prstGeom prst="rect">
            <a:avLst/>
          </a:prstGeom>
          <a:noFill/>
        </p:spPr>
      </p:pic>
      <p:pic>
        <p:nvPicPr>
          <p:cNvPr id="2051" name="Picture 3" descr="\\rindia\DATA-SSD\DATA\5. SAMARTH SIR\9. Delhi Fair March 2022\DAY 1 - 30 March 2022 - C\22. Export Warehouse - Domestic Supply - C\New folder\New folder\IMG_5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2590800" cy="1727200"/>
          </a:xfrm>
          <a:prstGeom prst="rect">
            <a:avLst/>
          </a:prstGeom>
          <a:noFill/>
        </p:spPr>
      </p:pic>
      <p:pic>
        <p:nvPicPr>
          <p:cNvPr id="2052" name="Picture 4" descr="\\rindia\DATA-SSD\DATA\5. SAMARTH SIR\9. Delhi Fair March 2022\DAY 1 - 30 March 2022 - C\22. Export Warehouse - Domestic Supply - C\New folder\New folder\IMG_5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066800"/>
            <a:ext cx="2879875" cy="1828800"/>
          </a:xfrm>
          <a:prstGeom prst="rect">
            <a:avLst/>
          </a:prstGeom>
          <a:noFill/>
        </p:spPr>
      </p:pic>
      <p:pic>
        <p:nvPicPr>
          <p:cNvPr id="2053" name="Picture 5" descr="\\rindia\DATA-SSD\DATA\5. SAMARTH SIR\9. Delhi Fair March 2022\DAY 1 - 30 March 2022 - C\22. Export Warehouse - Domestic Supply - C\New folder\New folder\IMG_5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599" y="990600"/>
            <a:ext cx="3057773" cy="1981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971800"/>
            <a:ext cx="2833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1025-22 , SIZE L- 24.75X18.75X1  IN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819400" y="2971800"/>
            <a:ext cx="3185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1025-22 M  , SIZE  M- 21.75X15.75X1  IN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096000" y="2971800"/>
            <a:ext cx="2672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1025-22 S  , SIZE  S - 18X12X1  IN 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rindia\DATA-SSD\DATA\5. SAMARTH SIR\9. Delhi Fair March 2022\DAY 1 - 30 March 2022 - C\22. Export Warehouse - Domestic Supply - C\New folder\New folder\IMG_506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04800" y="1524000"/>
            <a:ext cx="4143752" cy="2895600"/>
          </a:xfrm>
          <a:prstGeom prst="rect">
            <a:avLst/>
          </a:prstGeom>
          <a:noFill/>
        </p:spPr>
      </p:pic>
      <p:pic>
        <p:nvPicPr>
          <p:cNvPr id="3" name="Picture 6" descr="\\rindia\DATA-SSD\DATA\5. SAMARTH SIR\9. Delhi Fair March 2022\DAY 1 - 30 March 2022 - C\22. Export Warehouse - Domestic Supply - C\New folder\New folder\IMG_506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0" y="1752600"/>
            <a:ext cx="4344172" cy="251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4876800"/>
            <a:ext cx="395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1128-22 S , SIZE-  14.75X14.75X4.25  IN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\\rindia\DATA-SSD\DATA\5. SAMARTH SIR\9. Delhi Fair March 2022\DAY 1 - 30 March 2022 - C\22. Export Warehouse - Domestic Supply - C\New folder\New folder\IMG_507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81000" y="1676400"/>
            <a:ext cx="4114800" cy="2743200"/>
          </a:xfrm>
          <a:prstGeom prst="rect">
            <a:avLst/>
          </a:prstGeom>
          <a:noFill/>
        </p:spPr>
      </p:pic>
      <p:pic>
        <p:nvPicPr>
          <p:cNvPr id="6" name="Picture 8" descr="\\rindia\DATA-SSD\DATA\5. SAMARTH SIR\9. Delhi Fair March 2022\DAY 1 - 30 March 2022 - C\22. Export Warehouse - Domestic Supply - C\New folder\New folder\IMG_507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48200" y="1828800"/>
            <a:ext cx="4268589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0" y="4876800"/>
            <a:ext cx="310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1128-22 , SIZE L- 17X17X4 IN ,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india\DATA-SSD\DATA\5. SAMARTH SIR\9. Delhi Fair March 2022\DAY 1 - 30 March 2022 - C\22. Export Warehouse - Domestic Supply - C\New folder\New folder\IMG_5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267200"/>
            <a:ext cx="4634326" cy="2133600"/>
          </a:xfrm>
          <a:prstGeom prst="rect">
            <a:avLst/>
          </a:prstGeom>
          <a:noFill/>
        </p:spPr>
      </p:pic>
      <p:pic>
        <p:nvPicPr>
          <p:cNvPr id="1035" name="Picture 11" descr="\\rindia\DATA-SSD\DATA\5. SAMARTH SIR\9. Delhi Fair March 2022\DAY 1 - 30 March 2022 - C\22. Export Warehouse - Domestic Supply - C\New folder\New folder\IMG_5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371600"/>
            <a:ext cx="5867400" cy="2607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india\DATA-SSD\DATA\5. SAMARTH SIR\9. Delhi Fair March 2022\DAY 1 - 30 March 2022 - C\22. Export Warehouse - Domestic Supply - C\New folder\New folder\IMG_5090.JPG"/>
          <p:cNvPicPr>
            <a:picLocks noChangeAspect="1" noChangeArrowheads="1"/>
          </p:cNvPicPr>
          <p:nvPr/>
        </p:nvPicPr>
        <p:blipFill>
          <a:blip r:embed="rId2" cstate="print"/>
          <a:srcRect l="3528" t="10583" r="15333" b="10042"/>
          <a:stretch>
            <a:fillRect/>
          </a:stretch>
        </p:blipFill>
        <p:spPr bwMode="auto">
          <a:xfrm>
            <a:off x="304800" y="1676400"/>
            <a:ext cx="3855720" cy="2514600"/>
          </a:xfrm>
          <a:prstGeom prst="rect">
            <a:avLst/>
          </a:prstGeom>
          <a:noFill/>
        </p:spPr>
      </p:pic>
      <p:pic>
        <p:nvPicPr>
          <p:cNvPr id="3075" name="Picture 3" descr="\\rindia\DATA-SSD\DATA\5. SAMARTH SIR\9. Delhi Fair March 2022\DAY 1 - 30 March 2022 - C\22. Export Warehouse - Domestic Supply - C\New folder\New folder\IMG_5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886200" cy="2590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29200" y="4419600"/>
            <a:ext cx="302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1124-22 , SIZE- 13.75X6.25 IN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4343400"/>
            <a:ext cx="2500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1295-22 , SIZE- 12X5 IN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\\rindia\DATA-SSD\DATA\5. SAMARTH SIR\9. Delhi Fair March 2022\DAY 1 - 30 March 2022 - C\22. Export Warehouse - Domestic Supply - C\New folder\New folder\IMG_5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962400" cy="3026971"/>
          </a:xfrm>
          <a:prstGeom prst="rect">
            <a:avLst/>
          </a:prstGeom>
          <a:noFill/>
        </p:spPr>
      </p:pic>
      <p:pic>
        <p:nvPicPr>
          <p:cNvPr id="4103" name="Picture 7" descr="\\rindia\DATA-SSD\DATA\5. SAMARTH SIR\9. Delhi Fair March 2022\DAY 1 - 30 March 2022 - C\22. Export Warehouse - Domestic Supply - C\New folder\New folder\IMG_5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657600" cy="31468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0" y="4876800"/>
            <a:ext cx="312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1546-22 L  , SIZE L-   12X6  IN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rindia\DATA-SSD\DATA\5. SAMARTH SIR\9. Delhi Fair March 2022\DAY 1 - 30 March 2022 - C\22. Export Warehouse - Domestic Supply - C\New folder\New folder\IMG_5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810000" cy="2956852"/>
          </a:xfrm>
          <a:prstGeom prst="rect">
            <a:avLst/>
          </a:prstGeom>
          <a:noFill/>
        </p:spPr>
      </p:pic>
      <p:pic>
        <p:nvPicPr>
          <p:cNvPr id="3" name="Picture 8" descr="\\rindia\DATA-SSD\DATA\5. SAMARTH SIR\9. Delhi Fair March 2022\DAY 1 - 30 March 2022 - C\22. Export Warehouse - Domestic Supply - C\New folder\New folder\IMG_5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124200" cy="29318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4724400"/>
            <a:ext cx="313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1546-22 S    SIZE S- 6.5X 3  IN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rindia\DATA-SSD\DATA\5. SAMARTH SIR\9. Delhi Fair March 2022\DAY 1 - 30 March 2022 - C\22. Export Warehouse - Domestic Supply - C\New folder\New folder\IMG_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352800" cy="2749713"/>
          </a:xfrm>
          <a:prstGeom prst="rect">
            <a:avLst/>
          </a:prstGeom>
          <a:noFill/>
        </p:spPr>
      </p:pic>
      <p:pic>
        <p:nvPicPr>
          <p:cNvPr id="6" name="Picture 5" descr="\\rindia\DATA-SSD\DATA\5. SAMARTH SIR\9. Delhi Fair March 2022\DAY 1 - 30 March 2022 - C\22. Export Warehouse - Domestic Supply - C\New folder\New folder\IMG_5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782101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00400" y="4724400"/>
            <a:ext cx="254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1535-22 , SIZE-  12X6 IN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81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Flow</vt:lpstr>
      <vt:lpstr>BLUETEEK OVERSEAS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RAJAKAML OVERSEAS</dc:title>
  <dc:creator>Merchant3</dc:creator>
  <cp:lastModifiedBy>dell</cp:lastModifiedBy>
  <cp:revision>4</cp:revision>
  <dcterms:created xsi:type="dcterms:W3CDTF">2006-08-16T00:00:00Z</dcterms:created>
  <dcterms:modified xsi:type="dcterms:W3CDTF">2022-08-12T10:05:49Z</dcterms:modified>
</cp:coreProperties>
</file>