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1" r:id="rId3"/>
    <p:sldId id="265" r:id="rId4"/>
    <p:sldId id="257" r:id="rId5"/>
    <p:sldId id="259" r:id="rId6"/>
    <p:sldId id="260" r:id="rId7"/>
    <p:sldId id="291" r:id="rId8"/>
    <p:sldId id="292" r:id="rId9"/>
    <p:sldId id="293" r:id="rId10"/>
    <p:sldId id="294" r:id="rId11"/>
    <p:sldId id="335" r:id="rId12"/>
    <p:sldId id="258" r:id="rId13"/>
    <p:sldId id="263" r:id="rId14"/>
    <p:sldId id="336" r:id="rId15"/>
    <p:sldId id="337" r:id="rId16"/>
    <p:sldId id="339" r:id="rId17"/>
    <p:sldId id="344" r:id="rId18"/>
    <p:sldId id="345" r:id="rId19"/>
    <p:sldId id="346" r:id="rId20"/>
    <p:sldId id="347" r:id="rId21"/>
    <p:sldId id="316" r:id="rId22"/>
    <p:sldId id="318" r:id="rId23"/>
    <p:sldId id="264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49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viewProps" Target="viewProps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presProps" Target="presProp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tableStyles" Target="tableStyle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F658E-E3E6-4843-BFFB-33DFC1372A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F1015E-1EB1-4847-BF37-79DB3410D4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B4C161-91DD-4857-AAC4-C41325B4C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ECED8-3115-423B-8AB0-EDE69C9B522E}" type="datetimeFigureOut">
              <a:rPr lang="en-IN" smtClean="0"/>
              <a:t>23-02-2021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8BD658-2B54-4C94-8D39-9D2CC00BE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407697-69D5-442A-9333-D53AB3DFE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F5C0F-C1A2-4FC6-98E6-70210657DFC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97451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2AC9D5-1FFC-4453-B113-2564D5071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322B65-4F09-4D1F-8A17-588F708EA4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DAB30-847F-43AF-A76D-E3C69E8EC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ECED8-3115-423B-8AB0-EDE69C9B522E}" type="datetimeFigureOut">
              <a:rPr lang="en-IN" smtClean="0"/>
              <a:t>23-02-2021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27870A-ED2E-47BE-9C90-0B88DDC6F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BACCD9-2878-4FC9-BEEF-D54122352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F5C0F-C1A2-4FC6-98E6-70210657DFC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86005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90AB810-3818-484C-8962-9C7206F221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136F96-04E3-4269-BD7B-82694AFAD2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850677-1BA5-424D-ADBE-DF4F29AA0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ECED8-3115-423B-8AB0-EDE69C9B522E}" type="datetimeFigureOut">
              <a:rPr lang="en-IN" smtClean="0"/>
              <a:t>23-02-2021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A55789-585F-4F1F-AE64-711605DF8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AA50EE-5E8E-494B-841C-3058A6884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F5C0F-C1A2-4FC6-98E6-70210657DFC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50434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A7777-1924-4A2D-AD10-A36C20AB3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EB17E7-D180-4130-911E-B36C5568E5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D74DA8-3A96-4681-A9A0-16362FB231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ECED8-3115-423B-8AB0-EDE69C9B522E}" type="datetimeFigureOut">
              <a:rPr lang="en-IN" smtClean="0"/>
              <a:t>23-02-2021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3C857B-6AD2-4ED1-935A-CFAA407BE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91B669-D02D-4399-86E0-9193AE713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F5C0F-C1A2-4FC6-98E6-70210657DFC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44594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87141-8DC2-40E7-A039-B49E3E52D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AFE014-322F-4290-A11D-C07E7A4C85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91AB30-A19A-4B77-B124-0BCE45993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ECED8-3115-423B-8AB0-EDE69C9B522E}" type="datetimeFigureOut">
              <a:rPr lang="en-IN" smtClean="0"/>
              <a:t>23-02-2021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CBDC06-8627-4C75-AB9E-080F7058F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0CAD1B-5514-4F4D-B800-0D5BFFD17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F5C0F-C1A2-4FC6-98E6-70210657DFC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01474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5B07C-CEAD-46DD-BF44-3DD32CEA5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1435F9-EB8F-463D-A5C6-457E2482D8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847193-A1CD-4DBA-87F1-7768DBD5AD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EA252-0997-463F-84A1-A198E0580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ECED8-3115-423B-8AB0-EDE69C9B522E}" type="datetimeFigureOut">
              <a:rPr lang="en-IN" smtClean="0"/>
              <a:t>23-02-2021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21DF1-C905-4BF5-A206-8B4DD359F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210685-425A-434A-A6AD-5B1BF7A0D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F5C0F-C1A2-4FC6-98E6-70210657DFC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80807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BCB7F-96C0-4BE1-AC70-BAC98308D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E06D6E-33B2-4092-972F-E4DC00F385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57E106-596B-4AD4-9483-C3CF00CD3D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170A95-DB11-42F7-8FC0-D45952995B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7C93E4-C0EA-4FA0-ADF6-325B40786B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59BA5-44D2-4357-AF3B-67357E887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ECED8-3115-423B-8AB0-EDE69C9B522E}" type="datetimeFigureOut">
              <a:rPr lang="en-IN" smtClean="0"/>
              <a:t>23-02-2021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E0684EA-62B0-4FB7-BEEF-A1ECB4511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E42D75-A398-4E83-A6AD-F4C2779E0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F5C0F-C1A2-4FC6-98E6-70210657DFC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79774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DE5E2-F719-47BC-9BD1-6D25C26C3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D8AF65-13FC-4E2C-9183-B33043C2A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ECED8-3115-423B-8AB0-EDE69C9B522E}" type="datetimeFigureOut">
              <a:rPr lang="en-IN" smtClean="0"/>
              <a:t>23-02-2021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F23FEE-DE93-4253-997D-C19A49D89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EB1450-AC71-4733-B62A-C7B3FBCEA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F5C0F-C1A2-4FC6-98E6-70210657DFC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35902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D44B9-4A8C-489B-8C15-6EDE10527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ECED8-3115-423B-8AB0-EDE69C9B522E}" type="datetimeFigureOut">
              <a:rPr lang="en-IN" smtClean="0"/>
              <a:t>23-02-2021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9BBC4F-B1F8-47BF-8D58-847937E8D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A9D38A-A738-4FD3-ACAA-AF80E2D7E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F5C0F-C1A2-4FC6-98E6-70210657DFC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41139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4CDAC-5E80-4B70-B468-6773AC767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F569EB-6D47-4940-A4E3-0A18CB8FA8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F47C40-5E6C-4192-8297-CA4D479681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79D89E-8882-49EF-BF72-BFB29DA70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ECED8-3115-423B-8AB0-EDE69C9B522E}" type="datetimeFigureOut">
              <a:rPr lang="en-IN" smtClean="0"/>
              <a:t>23-02-2021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FB5BD8-4C29-4D29-84C1-0911A3895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DFE149-6A81-4829-B156-592CDF0A7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F5C0F-C1A2-4FC6-98E6-70210657DFC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66372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8BAF8-B3EE-49D4-8566-883EB302B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FBE072-6145-4913-A744-247D3BB43E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A763CE-3C8A-4022-8864-905A14C9D5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A939B8-F385-43F2-9044-DC01DD966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ECED8-3115-423B-8AB0-EDE69C9B522E}" type="datetimeFigureOut">
              <a:rPr lang="en-IN" smtClean="0"/>
              <a:t>23-02-2021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34C996-5732-4FE3-AB75-0469246A8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279DF6-DAFC-42E9-8DA6-DA40EC289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F5C0F-C1A2-4FC6-98E6-70210657DFC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7118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1E7FD26-3E43-461E-BD8A-9F8F5C1DD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A10ADF-7521-4472-8380-8B019903C5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62F18D-D5C9-4534-9FE9-C4667D2A27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AECED8-3115-423B-8AB0-EDE69C9B522E}" type="datetimeFigureOut">
              <a:rPr lang="en-IN" smtClean="0"/>
              <a:t>23-02-2021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FF4BB6-9500-4838-897A-7FABC341F6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06A58C-D8EA-4003-9F8A-9093F79AB1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3F5C0F-C1A2-4FC6-98E6-70210657DFC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22681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1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 /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 /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 /><Relationship Id="rId1" Type="http://schemas.openxmlformats.org/officeDocument/2006/relationships/slideLayout" Target="../slideLayouts/slideLayout1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 /><Relationship Id="rId1" Type="http://schemas.openxmlformats.org/officeDocument/2006/relationships/slideLayout" Target="../slideLayouts/slideLayout1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 /><Relationship Id="rId1" Type="http://schemas.openxmlformats.org/officeDocument/2006/relationships/slideLayout" Target="../slideLayouts/slideLayout1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 /><Relationship Id="rId1" Type="http://schemas.openxmlformats.org/officeDocument/2006/relationships/slideLayout" Target="../slideLayouts/slideLayout1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 /><Relationship Id="rId1" Type="http://schemas.openxmlformats.org/officeDocument/2006/relationships/slideLayout" Target="../slideLayouts/slideLayout1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7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 /><Relationship Id="rId1" Type="http://schemas.openxmlformats.org/officeDocument/2006/relationships/slideLayout" Target="../slideLayouts/slideLayout1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 /><Relationship Id="rId1" Type="http://schemas.openxmlformats.org/officeDocument/2006/relationships/slideLayout" Target="../slideLayouts/slideLayout1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 /><Relationship Id="rId1" Type="http://schemas.openxmlformats.org/officeDocument/2006/relationships/slideLayout" Target="../slideLayouts/slideLayout1.xml" 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 /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7.xml" /><Relationship Id="rId4" Type="http://schemas.microsoft.com/office/2007/relationships/hdphoto" Target="../media/hdphoto1.wdp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 /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text&#10;&#10;Description automatically generated">
            <a:extLst>
              <a:ext uri="{FF2B5EF4-FFF2-40B4-BE49-F238E27FC236}">
                <a16:creationId xmlns:a16="http://schemas.microsoft.com/office/drawing/2014/main" id="{29ADB082-C9C9-43CE-8414-6EE3DBF193D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23152" y="161444"/>
            <a:ext cx="5965405" cy="6140775"/>
          </a:xfrm>
          <a:prstGeom prst="rect">
            <a:avLst/>
          </a:prstGeom>
        </p:spPr>
      </p:pic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ACE12A32-BBFA-4411-9D9B-7EC5987634D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054108" y="471260"/>
            <a:ext cx="5953623" cy="550935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6B25B8D-022A-4A85-9A75-C519796CB06C}"/>
              </a:ext>
            </a:extLst>
          </p:cNvPr>
          <p:cNvSpPr txBox="1"/>
          <p:nvPr/>
        </p:nvSpPr>
        <p:spPr>
          <a:xfrm>
            <a:off x="669701" y="6452315"/>
            <a:ext cx="2086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Item No:- 9021</a:t>
            </a:r>
          </a:p>
        </p:txBody>
      </p:sp>
    </p:spTree>
    <p:extLst>
      <p:ext uri="{BB962C8B-B14F-4D97-AF65-F5344CB8AC3E}">
        <p14:creationId xmlns:p14="http://schemas.microsoft.com/office/powerpoint/2010/main" val="39129252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697163C3-FDC5-4FE7-8A6B-A060596C7DF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4206" y="-1"/>
            <a:ext cx="5499107" cy="658575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E11E07C-F6B0-4B64-B6C4-7E57E5856160}"/>
              </a:ext>
            </a:extLst>
          </p:cNvPr>
          <p:cNvSpPr txBox="1"/>
          <p:nvPr/>
        </p:nvSpPr>
        <p:spPr>
          <a:xfrm>
            <a:off x="0" y="5389418"/>
            <a:ext cx="2382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Item No:- PE_MW024</a:t>
            </a:r>
          </a:p>
        </p:txBody>
      </p:sp>
    </p:spTree>
    <p:extLst>
      <p:ext uri="{BB962C8B-B14F-4D97-AF65-F5344CB8AC3E}">
        <p14:creationId xmlns:p14="http://schemas.microsoft.com/office/powerpoint/2010/main" val="17980777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5859B0-E10A-F846-937D-0140CE393FE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41718" y="31532"/>
            <a:ext cx="7086600" cy="6832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2017A20-068E-4EC8-A5C7-E3F6412015E7}"/>
              </a:ext>
            </a:extLst>
          </p:cNvPr>
          <p:cNvSpPr txBox="1"/>
          <p:nvPr/>
        </p:nvSpPr>
        <p:spPr>
          <a:xfrm>
            <a:off x="734277" y="5883420"/>
            <a:ext cx="2826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Item No:- PR - 8803</a:t>
            </a:r>
          </a:p>
        </p:txBody>
      </p:sp>
    </p:spTree>
    <p:extLst>
      <p:ext uri="{BB962C8B-B14F-4D97-AF65-F5344CB8AC3E}">
        <p14:creationId xmlns:p14="http://schemas.microsoft.com/office/powerpoint/2010/main" val="30951901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1BE3FA7-0D70-4431-814F-D8C40576E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picture containing outdoor, white, old&#10;&#10;Description automatically generated">
            <a:extLst>
              <a:ext uri="{FF2B5EF4-FFF2-40B4-BE49-F238E27FC236}">
                <a16:creationId xmlns:a16="http://schemas.microsoft.com/office/drawing/2014/main" id="{3DF0F1B6-2B60-4944-BCE0-71554F24E4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 b="-1"/>
          <a:stretch/>
        </p:blipFill>
        <p:spPr>
          <a:xfrm>
            <a:off x="321731" y="557189"/>
            <a:ext cx="5668684" cy="57436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E543DB5-0BC0-45F0-BDDB-4CAC582E54F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95375" y="557189"/>
            <a:ext cx="5674893" cy="57436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B21B606-8EE9-4AF9-B451-795737B6ABC7}"/>
              </a:ext>
            </a:extLst>
          </p:cNvPr>
          <p:cNvSpPr txBox="1"/>
          <p:nvPr/>
        </p:nvSpPr>
        <p:spPr>
          <a:xfrm>
            <a:off x="669701" y="6452315"/>
            <a:ext cx="2086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Item No:- 9027</a:t>
            </a:r>
          </a:p>
        </p:txBody>
      </p:sp>
    </p:spTree>
    <p:extLst>
      <p:ext uri="{BB962C8B-B14F-4D97-AF65-F5344CB8AC3E}">
        <p14:creationId xmlns:p14="http://schemas.microsoft.com/office/powerpoint/2010/main" val="16833579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1F1E88-2A36-4456-8DB7-B597665C444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494" y="306801"/>
            <a:ext cx="5476726" cy="56461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DC29680-9510-4F20-8B68-BD086B50983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1220" y="306801"/>
            <a:ext cx="6386286" cy="56355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E752433-3715-4D00-8E6C-0ECD59923554}"/>
              </a:ext>
            </a:extLst>
          </p:cNvPr>
          <p:cNvSpPr txBox="1"/>
          <p:nvPr/>
        </p:nvSpPr>
        <p:spPr>
          <a:xfrm>
            <a:off x="669701" y="6452315"/>
            <a:ext cx="2086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Item No:- 9028</a:t>
            </a:r>
          </a:p>
        </p:txBody>
      </p:sp>
    </p:spTree>
    <p:extLst>
      <p:ext uri="{BB962C8B-B14F-4D97-AF65-F5344CB8AC3E}">
        <p14:creationId xmlns:p14="http://schemas.microsoft.com/office/powerpoint/2010/main" val="2137255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CD8994C-3659-6D4C-91FF-F7CEBD8BA86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3208" y="0"/>
            <a:ext cx="6894674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CE38A70-E24A-47D5-8720-719AD0EDBA81}"/>
              </a:ext>
            </a:extLst>
          </p:cNvPr>
          <p:cNvSpPr txBox="1"/>
          <p:nvPr/>
        </p:nvSpPr>
        <p:spPr>
          <a:xfrm>
            <a:off x="734277" y="5883420"/>
            <a:ext cx="2826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Item No:- PR - 2875</a:t>
            </a:r>
          </a:p>
        </p:txBody>
      </p:sp>
    </p:spTree>
    <p:extLst>
      <p:ext uri="{BB962C8B-B14F-4D97-AF65-F5344CB8AC3E}">
        <p14:creationId xmlns:p14="http://schemas.microsoft.com/office/powerpoint/2010/main" val="21402124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C70073A-2C2A-5C4B-9553-127CA71E229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1714" y="198582"/>
            <a:ext cx="6641522" cy="654526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9D9F070-F654-4CB5-ABE0-362FDDD26752}"/>
              </a:ext>
            </a:extLst>
          </p:cNvPr>
          <p:cNvSpPr txBox="1"/>
          <p:nvPr/>
        </p:nvSpPr>
        <p:spPr>
          <a:xfrm>
            <a:off x="734277" y="5883420"/>
            <a:ext cx="2826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Item No:- PR - 8834</a:t>
            </a:r>
          </a:p>
        </p:txBody>
      </p:sp>
    </p:spTree>
    <p:extLst>
      <p:ext uri="{BB962C8B-B14F-4D97-AF65-F5344CB8AC3E}">
        <p14:creationId xmlns:p14="http://schemas.microsoft.com/office/powerpoint/2010/main" val="1354681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9BA1051-AA56-4540-BC75-98D3967C3B4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0265" y="0"/>
            <a:ext cx="6490221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3BF2434-8D82-4E0F-A3E9-82E21BD2E127}"/>
              </a:ext>
            </a:extLst>
          </p:cNvPr>
          <p:cNvSpPr txBox="1"/>
          <p:nvPr/>
        </p:nvSpPr>
        <p:spPr>
          <a:xfrm>
            <a:off x="734277" y="5883420"/>
            <a:ext cx="2826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Item No:- PR - 8831</a:t>
            </a:r>
          </a:p>
        </p:txBody>
      </p:sp>
    </p:spTree>
    <p:extLst>
      <p:ext uri="{BB962C8B-B14F-4D97-AF65-F5344CB8AC3E}">
        <p14:creationId xmlns:p14="http://schemas.microsoft.com/office/powerpoint/2010/main" val="33605355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6ED7A9F-3372-D249-91E3-B2F2D85EA6A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4136" y="107950"/>
            <a:ext cx="6223000" cy="66421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264E328-5C3D-48BE-B8CE-0F3A0BD5AF8F}"/>
              </a:ext>
            </a:extLst>
          </p:cNvPr>
          <p:cNvSpPr txBox="1"/>
          <p:nvPr/>
        </p:nvSpPr>
        <p:spPr>
          <a:xfrm>
            <a:off x="734277" y="4982872"/>
            <a:ext cx="2826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Item No:- PR - 8829</a:t>
            </a:r>
          </a:p>
        </p:txBody>
      </p:sp>
    </p:spTree>
    <p:extLst>
      <p:ext uri="{BB962C8B-B14F-4D97-AF65-F5344CB8AC3E}">
        <p14:creationId xmlns:p14="http://schemas.microsoft.com/office/powerpoint/2010/main" val="17488665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0F4A15F-3745-3949-A7B4-F438ABC33CE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6651" y="0"/>
            <a:ext cx="7491933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3215110-4565-46BD-BF92-B4CC29002DF6}"/>
              </a:ext>
            </a:extLst>
          </p:cNvPr>
          <p:cNvSpPr txBox="1"/>
          <p:nvPr/>
        </p:nvSpPr>
        <p:spPr>
          <a:xfrm>
            <a:off x="734277" y="5883420"/>
            <a:ext cx="2826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Item No:- PR - 8832</a:t>
            </a:r>
          </a:p>
        </p:txBody>
      </p:sp>
    </p:spTree>
    <p:extLst>
      <p:ext uri="{BB962C8B-B14F-4D97-AF65-F5344CB8AC3E}">
        <p14:creationId xmlns:p14="http://schemas.microsoft.com/office/powerpoint/2010/main" val="10793481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D36135-577F-B148-A766-CB1BDA13784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5690" y="0"/>
            <a:ext cx="6146800" cy="67183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BBD68E1-0EAA-4F96-9B8D-BF663EFAC50E}"/>
              </a:ext>
            </a:extLst>
          </p:cNvPr>
          <p:cNvSpPr txBox="1"/>
          <p:nvPr/>
        </p:nvSpPr>
        <p:spPr>
          <a:xfrm>
            <a:off x="734277" y="5883420"/>
            <a:ext cx="2826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Item No:- PR - 8823</a:t>
            </a:r>
          </a:p>
        </p:txBody>
      </p:sp>
    </p:spTree>
    <p:extLst>
      <p:ext uri="{BB962C8B-B14F-4D97-AF65-F5344CB8AC3E}">
        <p14:creationId xmlns:p14="http://schemas.microsoft.com/office/powerpoint/2010/main" val="2260023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tone&#10;&#10;Description automatically generated">
            <a:extLst>
              <a:ext uri="{FF2B5EF4-FFF2-40B4-BE49-F238E27FC236}">
                <a16:creationId xmlns:a16="http://schemas.microsoft.com/office/drawing/2014/main" id="{D4D1C1F2-2EC6-49EB-B525-496D8378120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174862" y="391393"/>
            <a:ext cx="6206272" cy="5856550"/>
          </a:xfrm>
          <a:prstGeom prst="rect">
            <a:avLst/>
          </a:prstGeom>
        </p:spPr>
      </p:pic>
      <p:pic>
        <p:nvPicPr>
          <p:cNvPr id="3" name="Picture 2" descr="A picture containing building material, wheel, stone&#10;&#10;Description automatically generated">
            <a:extLst>
              <a:ext uri="{FF2B5EF4-FFF2-40B4-BE49-F238E27FC236}">
                <a16:creationId xmlns:a16="http://schemas.microsoft.com/office/drawing/2014/main" id="{1E1043A5-B648-4274-9B0A-786B63FB084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824376" y="248702"/>
            <a:ext cx="6206272" cy="614192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2E3DE8E-D66F-4F66-9062-9B8122F7FCD0}"/>
              </a:ext>
            </a:extLst>
          </p:cNvPr>
          <p:cNvSpPr txBox="1"/>
          <p:nvPr/>
        </p:nvSpPr>
        <p:spPr>
          <a:xfrm>
            <a:off x="669701" y="6452315"/>
            <a:ext cx="2086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Item No:- 9022</a:t>
            </a:r>
          </a:p>
        </p:txBody>
      </p:sp>
    </p:spTree>
    <p:extLst>
      <p:ext uri="{BB962C8B-B14F-4D97-AF65-F5344CB8AC3E}">
        <p14:creationId xmlns:p14="http://schemas.microsoft.com/office/powerpoint/2010/main" val="41902154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811A069-B8ED-BC4E-9796-783164594AF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8535" y="110835"/>
            <a:ext cx="7457210" cy="660765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8C8B4B7-6E55-465E-9756-0DDB78A678D3}"/>
              </a:ext>
            </a:extLst>
          </p:cNvPr>
          <p:cNvSpPr txBox="1"/>
          <p:nvPr/>
        </p:nvSpPr>
        <p:spPr>
          <a:xfrm>
            <a:off x="734277" y="5883420"/>
            <a:ext cx="2826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Item No:- PR - 8824</a:t>
            </a:r>
          </a:p>
        </p:txBody>
      </p:sp>
    </p:spTree>
    <p:extLst>
      <p:ext uri="{BB962C8B-B14F-4D97-AF65-F5344CB8AC3E}">
        <p14:creationId xmlns:p14="http://schemas.microsoft.com/office/powerpoint/2010/main" val="27846574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8C129CB-5D92-3D48-806C-09CEAF3876C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0963" y="0"/>
            <a:ext cx="5802511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613F203-FB13-4B53-B983-E9FCD33883B4}"/>
              </a:ext>
            </a:extLst>
          </p:cNvPr>
          <p:cNvSpPr txBox="1"/>
          <p:nvPr/>
        </p:nvSpPr>
        <p:spPr>
          <a:xfrm>
            <a:off x="734277" y="5883420"/>
            <a:ext cx="2826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Item No:- PR - 8835</a:t>
            </a:r>
          </a:p>
        </p:txBody>
      </p:sp>
    </p:spTree>
    <p:extLst>
      <p:ext uri="{BB962C8B-B14F-4D97-AF65-F5344CB8AC3E}">
        <p14:creationId xmlns:p14="http://schemas.microsoft.com/office/powerpoint/2010/main" val="26858758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404C559-0633-5546-B569-211C578E70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6973" y="314902"/>
            <a:ext cx="6763971" cy="64861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12D2F3C-BD96-4429-95A3-4E0E8AA2CE0E}"/>
              </a:ext>
            </a:extLst>
          </p:cNvPr>
          <p:cNvSpPr txBox="1"/>
          <p:nvPr/>
        </p:nvSpPr>
        <p:spPr>
          <a:xfrm>
            <a:off x="734277" y="5883420"/>
            <a:ext cx="2826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Item No:- PR - 8800</a:t>
            </a:r>
          </a:p>
        </p:txBody>
      </p:sp>
    </p:spTree>
    <p:extLst>
      <p:ext uri="{BB962C8B-B14F-4D97-AF65-F5344CB8AC3E}">
        <p14:creationId xmlns:p14="http://schemas.microsoft.com/office/powerpoint/2010/main" val="9952904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1147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tone&#10;&#10;Description automatically generated">
            <a:extLst>
              <a:ext uri="{FF2B5EF4-FFF2-40B4-BE49-F238E27FC236}">
                <a16:creationId xmlns:a16="http://schemas.microsoft.com/office/drawing/2014/main" id="{AED530E2-4D1D-42B9-8598-ABE613B7300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94238" y="46209"/>
            <a:ext cx="5571066" cy="6059578"/>
          </a:xfrm>
          <a:prstGeom prst="rect">
            <a:avLst/>
          </a:prstGeom>
        </p:spPr>
      </p:pic>
      <p:pic>
        <p:nvPicPr>
          <p:cNvPr id="5" name="Picture 4" descr="A picture containing stone&#10;&#10;Description automatically generated">
            <a:extLst>
              <a:ext uri="{FF2B5EF4-FFF2-40B4-BE49-F238E27FC236}">
                <a16:creationId xmlns:a16="http://schemas.microsoft.com/office/drawing/2014/main" id="{530FFB81-9F49-407B-B715-6387034BD0C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081418" y="418606"/>
            <a:ext cx="5571066" cy="531478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0213770-F471-48FB-8BA5-6EA89839E6B1}"/>
              </a:ext>
            </a:extLst>
          </p:cNvPr>
          <p:cNvSpPr txBox="1"/>
          <p:nvPr/>
        </p:nvSpPr>
        <p:spPr>
          <a:xfrm>
            <a:off x="669701" y="6452315"/>
            <a:ext cx="2086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Item No:- 9023</a:t>
            </a:r>
          </a:p>
        </p:txBody>
      </p:sp>
    </p:spTree>
    <p:extLst>
      <p:ext uri="{BB962C8B-B14F-4D97-AF65-F5344CB8AC3E}">
        <p14:creationId xmlns:p14="http://schemas.microsoft.com/office/powerpoint/2010/main" val="3456159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52D42E-A9C3-41CD-9884-9B709185FF8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467" y="1205218"/>
            <a:ext cx="5294716" cy="4447561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15B15F58-9BC4-450A-9BF5-FE19B13480B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3817" y="1059615"/>
            <a:ext cx="5294715" cy="473876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6BF2AE1-DBFB-4F12-8F8D-63A9C1B5C2AD}"/>
              </a:ext>
            </a:extLst>
          </p:cNvPr>
          <p:cNvSpPr txBox="1"/>
          <p:nvPr/>
        </p:nvSpPr>
        <p:spPr>
          <a:xfrm>
            <a:off x="669701" y="6452315"/>
            <a:ext cx="2086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Item No:- 9024</a:t>
            </a:r>
          </a:p>
        </p:txBody>
      </p:sp>
    </p:spTree>
    <p:extLst>
      <p:ext uri="{BB962C8B-B14F-4D97-AF65-F5344CB8AC3E}">
        <p14:creationId xmlns:p14="http://schemas.microsoft.com/office/powerpoint/2010/main" val="5482220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gear&#10;&#10;Description automatically generated">
            <a:extLst>
              <a:ext uri="{FF2B5EF4-FFF2-40B4-BE49-F238E27FC236}">
                <a16:creationId xmlns:a16="http://schemas.microsoft.com/office/drawing/2014/main" id="{E4A985A8-04E0-46AB-809B-264387C7121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3265" y="643467"/>
            <a:ext cx="4952070" cy="5571066"/>
          </a:xfrm>
          <a:prstGeom prst="rect">
            <a:avLst/>
          </a:prstGeom>
        </p:spPr>
      </p:pic>
      <p:pic>
        <p:nvPicPr>
          <p:cNvPr id="7" name="Picture 6" descr="A close up of a tire&#10;&#10;Description automatically generated with low confidence">
            <a:extLst>
              <a:ext uri="{FF2B5EF4-FFF2-40B4-BE49-F238E27FC236}">
                <a16:creationId xmlns:a16="http://schemas.microsoft.com/office/drawing/2014/main" id="{6982D85D-2E46-4F49-8393-0D9BF774162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6865" y="1047750"/>
            <a:ext cx="5291667" cy="47625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85B1EE0-F7AC-4BBB-8B23-106932DD34A4}"/>
              </a:ext>
            </a:extLst>
          </p:cNvPr>
          <p:cNvSpPr txBox="1"/>
          <p:nvPr/>
        </p:nvSpPr>
        <p:spPr>
          <a:xfrm>
            <a:off x="669701" y="6452315"/>
            <a:ext cx="2086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Item No:- 9025</a:t>
            </a:r>
          </a:p>
        </p:txBody>
      </p:sp>
    </p:spTree>
    <p:extLst>
      <p:ext uri="{BB962C8B-B14F-4D97-AF65-F5344CB8AC3E}">
        <p14:creationId xmlns:p14="http://schemas.microsoft.com/office/powerpoint/2010/main" val="31761621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fan, stone&#10;&#10;Description automatically generated">
            <a:extLst>
              <a:ext uri="{FF2B5EF4-FFF2-40B4-BE49-F238E27FC236}">
                <a16:creationId xmlns:a16="http://schemas.microsoft.com/office/drawing/2014/main" id="{3E7B6F4F-748B-4224-BB80-7EDDD416018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51700" y="847876"/>
            <a:ext cx="5345782" cy="5162247"/>
          </a:xfrm>
          <a:prstGeom prst="rect">
            <a:avLst/>
          </a:prstGeom>
        </p:spPr>
      </p:pic>
      <p:pic>
        <p:nvPicPr>
          <p:cNvPr id="3" name="Picture 2" descr="A mirror on a wall&#10;&#10;Description automatically generated with low confidence">
            <a:extLst>
              <a:ext uri="{FF2B5EF4-FFF2-40B4-BE49-F238E27FC236}">
                <a16:creationId xmlns:a16="http://schemas.microsoft.com/office/drawing/2014/main" id="{0CDA8F27-C568-42F2-AE3F-E30344F4BBF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275650" y="783166"/>
            <a:ext cx="5254096" cy="529166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26A99DA-D279-4FDD-BC5B-796A69ACE1DF}"/>
              </a:ext>
            </a:extLst>
          </p:cNvPr>
          <p:cNvSpPr txBox="1"/>
          <p:nvPr/>
        </p:nvSpPr>
        <p:spPr>
          <a:xfrm>
            <a:off x="669701" y="6452315"/>
            <a:ext cx="2086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Item No:- 9026</a:t>
            </a:r>
          </a:p>
        </p:txBody>
      </p:sp>
    </p:spTree>
    <p:extLst>
      <p:ext uri="{BB962C8B-B14F-4D97-AF65-F5344CB8AC3E}">
        <p14:creationId xmlns:p14="http://schemas.microsoft.com/office/powerpoint/2010/main" val="6340262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taking a picture of himself in a mirror&#10;&#10;Description automatically generated with medium confidence">
            <a:extLst>
              <a:ext uri="{FF2B5EF4-FFF2-40B4-BE49-F238E27FC236}">
                <a16:creationId xmlns:a16="http://schemas.microsoft.com/office/drawing/2014/main" id="{5A80C5B2-5FF3-4997-A89B-2ED50768955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8944" y="0"/>
            <a:ext cx="6874111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E06CD33-3DEE-44FE-A5CA-BD3D6ACD6FE6}"/>
              </a:ext>
            </a:extLst>
          </p:cNvPr>
          <p:cNvSpPr txBox="1"/>
          <p:nvPr/>
        </p:nvSpPr>
        <p:spPr>
          <a:xfrm>
            <a:off x="0" y="5389418"/>
            <a:ext cx="2382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Item No:- PE_MW021</a:t>
            </a:r>
          </a:p>
        </p:txBody>
      </p:sp>
    </p:spTree>
    <p:extLst>
      <p:ext uri="{BB962C8B-B14F-4D97-AF65-F5344CB8AC3E}">
        <p14:creationId xmlns:p14="http://schemas.microsoft.com/office/powerpoint/2010/main" val="19213608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">
            <a:extLst>
              <a:ext uri="{FF2B5EF4-FFF2-40B4-BE49-F238E27FC236}">
                <a16:creationId xmlns:a16="http://schemas.microsoft.com/office/drawing/2014/main" id="{113A237B-C88D-44F0-8AB8-AC02B79A594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5220" y="0"/>
            <a:ext cx="6761559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61D6AB6-CFA9-4ED4-BBDC-2F877E1B20A0}"/>
              </a:ext>
            </a:extLst>
          </p:cNvPr>
          <p:cNvSpPr txBox="1"/>
          <p:nvPr/>
        </p:nvSpPr>
        <p:spPr>
          <a:xfrm>
            <a:off x="0" y="5389418"/>
            <a:ext cx="2382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Item No:- PE_MW022</a:t>
            </a:r>
          </a:p>
        </p:txBody>
      </p:sp>
    </p:spTree>
    <p:extLst>
      <p:ext uri="{BB962C8B-B14F-4D97-AF65-F5344CB8AC3E}">
        <p14:creationId xmlns:p14="http://schemas.microsoft.com/office/powerpoint/2010/main" val="40175090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F33BF52-49BF-4D83-A991-91A2CACD1C2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1477" y="0"/>
            <a:ext cx="6649045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97322DF-A456-4776-A2D6-2EAD2BD419F2}"/>
              </a:ext>
            </a:extLst>
          </p:cNvPr>
          <p:cNvSpPr txBox="1"/>
          <p:nvPr/>
        </p:nvSpPr>
        <p:spPr>
          <a:xfrm>
            <a:off x="0" y="5389418"/>
            <a:ext cx="2382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Item No:- PE_MW023</a:t>
            </a:r>
          </a:p>
        </p:txBody>
      </p:sp>
    </p:spTree>
    <p:extLst>
      <p:ext uri="{BB962C8B-B14F-4D97-AF65-F5344CB8AC3E}">
        <p14:creationId xmlns:p14="http://schemas.microsoft.com/office/powerpoint/2010/main" val="39926591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116</Words>
  <Application>Microsoft Office PowerPoint</Application>
  <PresentationFormat>Widescreen</PresentationFormat>
  <Paragraphs>22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Himanshu Utreja</cp:lastModifiedBy>
  <cp:revision>9</cp:revision>
  <dcterms:created xsi:type="dcterms:W3CDTF">2021-02-23T07:24:34Z</dcterms:created>
  <dcterms:modified xsi:type="dcterms:W3CDTF">2021-02-23T12:39:09Z</dcterms:modified>
</cp:coreProperties>
</file>