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61" r:id="rId4"/>
    <p:sldId id="271" r:id="rId5"/>
    <p:sldId id="259" r:id="rId6"/>
    <p:sldId id="272" r:id="rId7"/>
    <p:sldId id="257" r:id="rId8"/>
    <p:sldId id="260" r:id="rId9"/>
    <p:sldId id="262" r:id="rId10"/>
    <p:sldId id="270" r:id="rId11"/>
    <p:sldId id="263" r:id="rId12"/>
    <p:sldId id="264" r:id="rId13"/>
    <p:sldId id="269" r:id="rId14"/>
    <p:sldId id="267" r:id="rId15"/>
    <p:sldId id="256" r:id="rId16"/>
    <p:sldId id="266" r:id="rId17"/>
    <p:sldId id="268" r:id="rId18"/>
    <p:sldId id="274" r:id="rId19"/>
    <p:sldId id="275" r:id="rId20"/>
    <p:sldId id="276" r:id="rId21"/>
    <p:sldId id="277" r:id="rId22"/>
    <p:sldId id="27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9CF2F-AA12-4724-BC16-E2EF563F9FC8}" type="datetimeFigureOut">
              <a:rPr lang="en-US" smtClean="0"/>
              <a:pPr/>
              <a:t>13/05/2022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778A2-C0FC-4A26-8B33-FB0ED62DA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5211" y="2967335"/>
            <a:ext cx="72535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</a:rPr>
              <a:t>Paramount New Product</a:t>
            </a:r>
            <a:r>
              <a:rPr lang="en-US" sz="5400" dirty="0">
                <a:ln w="0"/>
                <a:solidFill>
                  <a:schemeClr val="accent1"/>
                </a:solidFill>
              </a:rPr>
              <a:t> </a:t>
            </a:r>
            <a:endParaRPr lang="en-US" sz="5400" dirty="0" smtClean="0">
              <a:ln w="0"/>
              <a:solidFill>
                <a:schemeClr val="accent1"/>
              </a:solidFill>
            </a:endParaRP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</a:rPr>
              <a:t>Proposal</a:t>
            </a:r>
            <a:endParaRPr lang="en-US" sz="5400" dirty="0">
              <a:ln w="0"/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keting4\Desktop\EDU Photos\natural-linen-duvet-cover-black-piping-1_1_1.jpg"/>
          <p:cNvPicPr>
            <a:picLocks noChangeAspect="1" noChangeArrowheads="1"/>
          </p:cNvPicPr>
          <p:nvPr/>
        </p:nvPicPr>
        <p:blipFill>
          <a:blip r:embed="rId2" cstate="print"/>
          <a:srcRect t="2183" r="5022" b="3930"/>
          <a:stretch>
            <a:fillRect/>
          </a:stretch>
        </p:blipFill>
        <p:spPr bwMode="auto">
          <a:xfrm>
            <a:off x="0" y="1000108"/>
            <a:ext cx="5929322" cy="5857892"/>
          </a:xfrm>
          <a:prstGeom prst="rect">
            <a:avLst/>
          </a:prstGeom>
          <a:noFill/>
        </p:spPr>
      </p:pic>
      <p:pic>
        <p:nvPicPr>
          <p:cNvPr id="14339" name="Picture 3" descr="C:\Users\Marketing4\Desktop\EDU Photos\decor-decor-16x24-inches-piping-pillow-500x500.jpg"/>
          <p:cNvPicPr>
            <a:picLocks noChangeAspect="1" noChangeArrowheads="1"/>
          </p:cNvPicPr>
          <p:nvPr/>
        </p:nvPicPr>
        <p:blipFill>
          <a:blip r:embed="rId3" cstate="print"/>
          <a:srcRect t="16107"/>
          <a:stretch>
            <a:fillRect/>
          </a:stretch>
        </p:blipFill>
        <p:spPr bwMode="auto">
          <a:xfrm>
            <a:off x="5993297" y="2786058"/>
            <a:ext cx="3150703" cy="26432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15816" y="357166"/>
            <a:ext cx="4716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/>
              <a:t>Edge Contrast Piping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keting4\Desktop\EDU Photos\New folder\WindowP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5500702" cy="5500702"/>
          </a:xfrm>
          <a:prstGeom prst="rect">
            <a:avLst/>
          </a:prstGeom>
          <a:noFill/>
        </p:spPr>
      </p:pic>
      <p:pic>
        <p:nvPicPr>
          <p:cNvPr id="8196" name="Picture 4" descr="C:\Users\Marketing4\Desktop\EDU Photos\New folder (2)\core-sheet-set-6_WindowPane_1000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6706" y="2000240"/>
            <a:ext cx="3597294" cy="359729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86116" y="476888"/>
            <a:ext cx="3312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Satin Printed Checks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keting4\Desktop\EDU Photos\New folder\yarn dyed stri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05642"/>
            <a:ext cx="5786446" cy="5752358"/>
          </a:xfrm>
          <a:prstGeom prst="rect">
            <a:avLst/>
          </a:prstGeom>
          <a:noFill/>
        </p:spPr>
      </p:pic>
      <p:pic>
        <p:nvPicPr>
          <p:cNvPr id="9219" name="Picture 3" descr="C:\Users\Marketing4\Downloads\All-In_Bedding_Bundle_GreyStripe_22d020b3-18d8-4027-b05d-e02bf0255a41_1000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8533" y="2214554"/>
            <a:ext cx="3254061" cy="30718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488" y="357166"/>
            <a:ext cx="358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Percale  yarn Dyed Stripes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keting4\Desktop\EDU Photos\ShoreLinenStripe_DuvetSet_2_-v1622838633177.jpg_1358x1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2795" y="2214555"/>
            <a:ext cx="3521205" cy="3500462"/>
          </a:xfrm>
          <a:prstGeom prst="rect">
            <a:avLst/>
          </a:prstGeom>
          <a:noFill/>
        </p:spPr>
      </p:pic>
      <p:pic>
        <p:nvPicPr>
          <p:cNvPr id="13315" name="Picture 3" descr="C:\Users\MARKET~1\AppData\Local\Temp\Rar$DR01.078\ShoreLinenStripe_DuvetSet_1_-v162283862414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5533299" cy="55007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91680" y="571480"/>
            <a:ext cx="696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/>
              <a:t>100% Linen Solid and Yarn dyed Stripes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keting4\Desktop\EDU Photos\ww\ww.jpg"/>
          <p:cNvPicPr>
            <a:picLocks noChangeAspect="1" noChangeArrowheads="1"/>
          </p:cNvPicPr>
          <p:nvPr/>
        </p:nvPicPr>
        <p:blipFill>
          <a:blip r:embed="rId2" cstate="print"/>
          <a:srcRect t="26750"/>
          <a:stretch>
            <a:fillRect/>
          </a:stretch>
        </p:blipFill>
        <p:spPr bwMode="auto">
          <a:xfrm>
            <a:off x="1285852" y="928670"/>
            <a:ext cx="6643734" cy="59293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00430" y="285728"/>
            <a:ext cx="2460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err="1" smtClean="0"/>
              <a:t>Pintuck</a:t>
            </a:r>
            <a:r>
              <a:rPr lang="en-IN" sz="2800" b="1" dirty="0" smtClean="0"/>
              <a:t> Design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keting4\Desktop\EDU Photos\blank.jpg_1358x1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428736"/>
            <a:ext cx="2951548" cy="24288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00430" y="428604"/>
            <a:ext cx="248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Waffle Blanket </a:t>
            </a:r>
            <a:endParaRPr lang="en-US" sz="2800" b="1" dirty="0"/>
          </a:p>
        </p:txBody>
      </p:sp>
      <p:pic>
        <p:nvPicPr>
          <p:cNvPr id="2" name="Picture 2" descr="C:\Users\Marketing5\Desktop\ww\New folder\1213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86256"/>
            <a:ext cx="3435943" cy="1974680"/>
          </a:xfrm>
          <a:prstGeom prst="rect">
            <a:avLst/>
          </a:prstGeom>
          <a:noFill/>
        </p:spPr>
      </p:pic>
      <p:pic>
        <p:nvPicPr>
          <p:cNvPr id="1027" name="Picture 3" descr="C:\Users\Marketing5\Desktop\ww\New folder\1213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5860"/>
            <a:ext cx="5572132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keting4\Downloads\quil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78737"/>
            <a:ext cx="7358114" cy="57792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43174" y="357166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/>
              <a:t>Quilted coverlet set 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keting4\Desktop\EDU Photos\New folder (2)\Untitled-design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5755496" cy="5429264"/>
          </a:xfrm>
          <a:prstGeom prst="rect">
            <a:avLst/>
          </a:prstGeom>
          <a:noFill/>
        </p:spPr>
      </p:pic>
      <p:pic>
        <p:nvPicPr>
          <p:cNvPr id="12291" name="Picture 3" descr="C:\Users\Marketing4\Desktop\EDU Photos\New folder (2)\Untitled-design-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571744"/>
            <a:ext cx="3286116" cy="26589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488" y="857232"/>
            <a:ext cx="26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Mattress Protector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eting5\Desktop\ww\New folder\1514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6695"/>
            <a:ext cx="5714976" cy="5591306"/>
          </a:xfrm>
          <a:prstGeom prst="rect">
            <a:avLst/>
          </a:prstGeom>
          <a:noFill/>
        </p:spPr>
      </p:pic>
      <p:pic>
        <p:nvPicPr>
          <p:cNvPr id="2051" name="Picture 3" descr="C:\Users\Marketing5\Desktop\ww\New folder\1514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00240"/>
            <a:ext cx="3249629" cy="46794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43174" y="571480"/>
            <a:ext cx="3566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Linen Cotton Triple Flange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eting5\Desktop\ww\New folder\1560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7190"/>
            <a:ext cx="3857652" cy="5710810"/>
          </a:xfrm>
          <a:prstGeom prst="rect">
            <a:avLst/>
          </a:prstGeom>
          <a:noFill/>
        </p:spPr>
      </p:pic>
      <p:pic>
        <p:nvPicPr>
          <p:cNvPr id="3075" name="Picture 3" descr="C:\Users\Marketing5\Desktop\ww\New folder\1560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34" y="1643050"/>
            <a:ext cx="3429056" cy="45720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86116" y="428604"/>
            <a:ext cx="2454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Woven Fringes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Marketing4\Desktop\EDU Photos\New folder\Color Block.jpg"/>
          <p:cNvPicPr>
            <a:picLocks noChangeAspect="1" noChangeArrowheads="1"/>
          </p:cNvPicPr>
          <p:nvPr/>
        </p:nvPicPr>
        <p:blipFill>
          <a:blip r:embed="rId2" cstate="print"/>
          <a:srcRect t="15649"/>
          <a:stretch>
            <a:fillRect/>
          </a:stretch>
        </p:blipFill>
        <p:spPr bwMode="auto">
          <a:xfrm>
            <a:off x="-32" y="1287468"/>
            <a:ext cx="6000760" cy="5570556"/>
          </a:xfrm>
          <a:prstGeom prst="rect">
            <a:avLst/>
          </a:prstGeom>
          <a:noFill/>
        </p:spPr>
      </p:pic>
      <p:pic>
        <p:nvPicPr>
          <p:cNvPr id="3077" name="Picture 5" descr="C:\Users\Marketing4\Desktop\EDU Photos\New folder (2)\ShoreBandedDetail-v1576182549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061" y="2214554"/>
            <a:ext cx="3059939" cy="350046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28860" y="428604"/>
            <a:ext cx="5161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smtClean="0"/>
              <a:t>Colour Block Hem With </a:t>
            </a:r>
            <a:r>
              <a:rPr lang="en-IN" sz="2800" b="1" dirty="0" err="1" smtClean="0"/>
              <a:t>Picotting</a:t>
            </a:r>
            <a:r>
              <a:rPr lang="en-IN" sz="2800" b="1" dirty="0" smtClean="0"/>
              <a:t>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eting5\Desktop\ww\New folder\1581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071966" cy="5715016"/>
          </a:xfrm>
          <a:prstGeom prst="rect">
            <a:avLst/>
          </a:prstGeom>
          <a:noFill/>
        </p:spPr>
      </p:pic>
      <p:pic>
        <p:nvPicPr>
          <p:cNvPr id="4099" name="Picture 3" descr="C:\Users\Marketing5\Desktop\ww\New folder\1581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000240"/>
            <a:ext cx="3665529" cy="38872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28926" y="500042"/>
            <a:ext cx="3100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Printed Patch work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keting5\Desktop\ww\New folder\1305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714" y="1285860"/>
            <a:ext cx="3715004" cy="5143512"/>
          </a:xfrm>
          <a:prstGeom prst="rect">
            <a:avLst/>
          </a:prstGeom>
          <a:noFill/>
        </p:spPr>
      </p:pic>
      <p:pic>
        <p:nvPicPr>
          <p:cNvPr id="5123" name="Picture 3" descr="C:\Users\Marketing5\Desktop\ww\New folder\1368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258"/>
            <a:ext cx="5000628" cy="57147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57422" y="428604"/>
            <a:ext cx="4558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Linen Cotton Contrast Flange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9095" y="2967335"/>
            <a:ext cx="4145815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 !!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49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keting4\Desktop\EDU Photos\New folder\l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5"/>
            <a:ext cx="5389576" cy="5357826"/>
          </a:xfrm>
          <a:prstGeom prst="rect">
            <a:avLst/>
          </a:prstGeom>
          <a:noFill/>
        </p:spPr>
      </p:pic>
      <p:pic>
        <p:nvPicPr>
          <p:cNvPr id="5" name="Picture 3" descr="C:\Users\Marketing4\Desktop\EDU Photos\New folder (2)\Shore_Eyelet_SheetSet_Lifestyle2-v1617816271273.jpg_1358x13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332837"/>
            <a:ext cx="3714744" cy="38822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23728" y="500042"/>
            <a:ext cx="667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err="1" smtClean="0"/>
              <a:t>Schiffili</a:t>
            </a:r>
            <a:r>
              <a:rPr lang="en-IN" sz="4000" b="1" dirty="0" smtClean="0"/>
              <a:t> Lace bedding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arketing4\Desktop\EDU Photos\New folder\1287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857364"/>
            <a:ext cx="3240184" cy="4643446"/>
          </a:xfrm>
          <a:prstGeom prst="rect">
            <a:avLst/>
          </a:prstGeom>
          <a:noFill/>
        </p:spPr>
      </p:pic>
      <p:pic>
        <p:nvPicPr>
          <p:cNvPr id="1029" name="Picture 5" descr="C:\Users\Marketing4\Desktop\EDU Photos\New folder\1401867.jpg"/>
          <p:cNvPicPr>
            <a:picLocks noChangeAspect="1" noChangeArrowheads="1"/>
          </p:cNvPicPr>
          <p:nvPr/>
        </p:nvPicPr>
        <p:blipFill>
          <a:blip r:embed="rId3" cstate="print"/>
          <a:srcRect t="13529" b="17859"/>
          <a:stretch>
            <a:fillRect/>
          </a:stretch>
        </p:blipFill>
        <p:spPr bwMode="auto">
          <a:xfrm>
            <a:off x="0" y="1571613"/>
            <a:ext cx="5715008" cy="52863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868" y="571480"/>
            <a:ext cx="1576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Banded 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keting4\Desktop\EDU Photos\New folder\embroidary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9" y="2500330"/>
            <a:ext cx="3143241" cy="3286124"/>
          </a:xfrm>
          <a:prstGeom prst="rect">
            <a:avLst/>
          </a:prstGeom>
          <a:noFill/>
        </p:spPr>
      </p:pic>
      <p:pic>
        <p:nvPicPr>
          <p:cNvPr id="4099" name="Picture 3" descr="C:\Users\Marketing4\Desktop\EDU Photos\New folder\embroida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2883"/>
            <a:ext cx="5929322" cy="543511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57554" y="500042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/>
              <a:t>Embroidery 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39752" y="500042"/>
            <a:ext cx="416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/>
              <a:t>Engineered Embroidery 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-1" t="28696" r="-1398"/>
          <a:stretch/>
        </p:blipFill>
        <p:spPr>
          <a:xfrm>
            <a:off x="1403648" y="1114268"/>
            <a:ext cx="6696744" cy="54479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24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keting4\Desktop\EDU Photos\New folder\chambray.jpg_1358x1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5572132" cy="5357826"/>
          </a:xfrm>
          <a:prstGeom prst="rect">
            <a:avLst/>
          </a:prstGeom>
          <a:noFill/>
        </p:spPr>
      </p:pic>
      <p:pic>
        <p:nvPicPr>
          <p:cNvPr id="2051" name="Picture 3" descr="C:\Users\Marketing4\Desktop\EDU Photos\New folder (2)\BAB_Chambray_StitchingDetail_0235_FINAL-v1643990867865.jpg_1358x13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1" y="2643182"/>
            <a:ext cx="3500430" cy="33661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59832" y="571480"/>
            <a:ext cx="4123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/>
              <a:t>Chambray bedding 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keting4\Desktop\EDU Photos\New folder\Flannel 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5786446" cy="5286388"/>
          </a:xfrm>
          <a:prstGeom prst="rect">
            <a:avLst/>
          </a:prstGeom>
          <a:noFill/>
        </p:spPr>
      </p:pic>
      <p:pic>
        <p:nvPicPr>
          <p:cNvPr id="5123" name="Picture 3" descr="C:\Users\Marketing4\Desktop\EDU Photos\New folder\Flann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5" y="2475216"/>
            <a:ext cx="3286116" cy="32667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8" y="571480"/>
            <a:ext cx="4462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/>
              <a:t>Solid dyed Flannel 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Marketing4\Desktop\EDU Photos\New folder (2)\01102022_Set1_WhiteNavy_PercaleEmbroidered_SheetSet_MidDistance_Carousel_JulianWass_L1_V3_028_FINAL-v1646664271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588"/>
            <a:ext cx="5429256" cy="5286412"/>
          </a:xfrm>
          <a:prstGeom prst="rect">
            <a:avLst/>
          </a:prstGeom>
          <a:noFill/>
        </p:spPr>
      </p:pic>
      <p:pic>
        <p:nvPicPr>
          <p:cNvPr id="7173" name="Picture 5" descr="C:\Users\Marketing4\Desktop\EDU Photos\New folder (2)\01102022_Set1_WhiteNavy_PercaleEmbroidered_SheetSet_Detail_Carousel_JulianWass_L1_011_FINAL-v1646664278986.jpg"/>
          <p:cNvPicPr>
            <a:picLocks noChangeAspect="1" noChangeArrowheads="1"/>
          </p:cNvPicPr>
          <p:nvPr/>
        </p:nvPicPr>
        <p:blipFill>
          <a:blip r:embed="rId3" cstate="print"/>
          <a:srcRect l="21183"/>
          <a:stretch>
            <a:fillRect/>
          </a:stretch>
        </p:blipFill>
        <p:spPr bwMode="auto">
          <a:xfrm>
            <a:off x="5500694" y="2071678"/>
            <a:ext cx="3571900" cy="40744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00430" y="428604"/>
            <a:ext cx="257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 err="1" smtClean="0"/>
              <a:t>Merrowing</a:t>
            </a:r>
            <a:r>
              <a:rPr lang="en-IN" sz="2800" b="1" dirty="0" smtClean="0"/>
              <a:t> bed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66</Words>
  <Application>Microsoft Office PowerPoint</Application>
  <PresentationFormat>On-screen Show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Marketing5</cp:lastModifiedBy>
  <cp:revision>34</cp:revision>
  <dcterms:created xsi:type="dcterms:W3CDTF">2021-03-19T08:44:07Z</dcterms:created>
  <dcterms:modified xsi:type="dcterms:W3CDTF">2022-05-13T06:37:17Z</dcterms:modified>
</cp:coreProperties>
</file>