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2" r:id="rId13"/>
    <p:sldId id="283" r:id="rId14"/>
    <p:sldId id="284" r:id="rId15"/>
    <p:sldId id="285" r:id="rId16"/>
    <p:sldId id="261" r:id="rId17"/>
    <p:sldId id="262" r:id="rId18"/>
    <p:sldId id="263" r:id="rId19"/>
    <p:sldId id="264" r:id="rId20"/>
    <p:sldId id="273" r:id="rId21"/>
    <p:sldId id="276" r:id="rId22"/>
    <p:sldId id="274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69" d="100"/>
          <a:sy n="69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436A-CBC2-4981-AE7A-C1675FBB4DE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85C27-19B8-40D7-9C0A-C54571DF9A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5C27-19B8-40D7-9C0A-C54571DF9A2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DC93F6-7219-4B94-87EB-9EE7D96AA5F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4BCD38-0341-4DF6-A80A-19F38F79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Paramount Textile Mills P Ltd., </a:t>
            </a:r>
            <a:endParaRPr lang="en-US" dirty="0"/>
          </a:p>
        </p:txBody>
      </p:sp>
      <p:pic>
        <p:nvPicPr>
          <p:cNvPr id="6" name="Picture 5" descr="new-logo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295400"/>
            <a:ext cx="292933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EVERY LITTLE THING MATTERS MORE TO US</a:t>
            </a:r>
            <a:endParaRPr lang="en-US" dirty="0"/>
          </a:p>
        </p:txBody>
      </p:sp>
      <p:pic>
        <p:nvPicPr>
          <p:cNvPr id="4" name="Content Placeholder 3" descr="article-2615773-1D7272C200000578-465_634x5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5711420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atin b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676400"/>
            <a:ext cx="2114550" cy="126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1000_h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27660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only the finest hands work on our linens.</a:t>
            </a:r>
            <a:endParaRPr lang="en-US" dirty="0"/>
          </a:p>
        </p:txBody>
      </p:sp>
      <p:pic>
        <p:nvPicPr>
          <p:cNvPr id="4" name="Content Placeholder 3" descr="westport-home-triple-merrow-stitch-sheet-set-full-300-tc-cotton-in-taupe-p-7446d_05-1500.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873625" cy="4873625"/>
          </a:xfrm>
        </p:spPr>
      </p:pic>
      <p:pic>
        <p:nvPicPr>
          <p:cNvPr id="5" name="Picture 4" descr="Hotel-Collection-bedding-4-pieces-Hotel-Dobby-Stripe-Duvet-Cover-Set-King-Queen-Twin-White-Sol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191000"/>
            <a:ext cx="3686175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Excellence by simplicity</a:t>
            </a:r>
            <a:endParaRPr lang="en-US" dirty="0"/>
          </a:p>
        </p:txBody>
      </p:sp>
      <p:pic>
        <p:nvPicPr>
          <p:cNvPr id="4" name="Content Placeholder 3" descr="IMG-20190403-WA009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487362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25146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Exclusive Diamond Lace on the sleeve of the Pillow &amp; Flat Header is done with passion and precision.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/>
              <a:t>EXCELLENCE BY ELEGANCE </a:t>
            </a:r>
            <a:endParaRPr lang="en-US" sz="2600" dirty="0"/>
          </a:p>
        </p:txBody>
      </p:sp>
      <p:pic>
        <p:nvPicPr>
          <p:cNvPr id="4" name="Content Placeholder 3" descr="IMG-20190403-WA01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87362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67400" y="25146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Elegant Valentine Hem is a replica of the HER GRACE in the traditional royal residences of Great Britain.  Simple, yet grand, the see through hem is a class of its own.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EXCELLENCE BY DEFINITION</a:t>
            </a:r>
            <a:endParaRPr lang="en-US" dirty="0"/>
          </a:p>
        </p:txBody>
      </p:sp>
      <p:pic>
        <p:nvPicPr>
          <p:cNvPr id="4" name="Content Placeholder 3" descr="IMG-20190403-WA01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87362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2514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SIMPLE yet stylish </a:t>
            </a:r>
            <a:r>
              <a:rPr lang="en-US" dirty="0" err="1" smtClean="0"/>
              <a:t>Fagotting</a:t>
            </a:r>
            <a:r>
              <a:rPr lang="en-US" dirty="0" smtClean="0"/>
              <a:t> is a timeless classic of a calm bed room.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Sometimes we need her grace.</a:t>
            </a:r>
            <a:endParaRPr lang="en-US" dirty="0"/>
          </a:p>
        </p:txBody>
      </p:sp>
      <p:pic>
        <p:nvPicPr>
          <p:cNvPr id="4" name="Content Placeholder 3" descr="IMG-20190403-WA01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87362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25146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northern circles embroidery reflect the need for a compassionate embroidery on bed. Alternated with light on dark threads, imbibing the very virtue of class.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INFRASTRUCTURE</a:t>
            </a:r>
            <a:endParaRPr lang="en-US" b="1" dirty="0"/>
          </a:p>
        </p:txBody>
      </p:sp>
      <p:pic>
        <p:nvPicPr>
          <p:cNvPr id="5" name="Content Placeholder 4" descr="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54696"/>
            <a:ext cx="3886200" cy="345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830279_455681644500941_1408774185_o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845050" y="2259902"/>
            <a:ext cx="3886200" cy="344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ew-log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77800"/>
            <a:ext cx="914400" cy="114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Well Established &amp; </a:t>
            </a:r>
            <a:br>
              <a:rPr lang="en-US" b="1" dirty="0" smtClean="0"/>
            </a:br>
            <a:r>
              <a:rPr lang="en-US" b="1" dirty="0" smtClean="0"/>
              <a:t>Organized Set up</a:t>
            </a:r>
            <a:endParaRPr lang="en-US" b="1" dirty="0"/>
          </a:p>
        </p:txBody>
      </p:sp>
      <p:pic>
        <p:nvPicPr>
          <p:cNvPr id="5" name="Content Placeholder 4" descr="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609600" y="2255308"/>
            <a:ext cx="38862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Home-textil-735x420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845050" y="2502051"/>
            <a:ext cx="3886200" cy="296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ew-log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664200"/>
            <a:ext cx="838200" cy="104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With precision &amp; diligence.</a:t>
            </a:r>
            <a:endParaRPr lang="en-US" b="1" dirty="0"/>
          </a:p>
        </p:txBody>
      </p:sp>
      <p:pic>
        <p:nvPicPr>
          <p:cNvPr id="5" name="Content Placeholder 4" descr="B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9600" y="2946206"/>
            <a:ext cx="3886200" cy="207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IMG-20181213-WA0031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845050" y="2312942"/>
            <a:ext cx="3886200" cy="333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ew-log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77800"/>
            <a:ext cx="914400" cy="114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Finest Technology from the globe.</a:t>
            </a:r>
            <a:endParaRPr lang="en-US" b="1" dirty="0"/>
          </a:p>
        </p:txBody>
      </p:sp>
      <p:pic>
        <p:nvPicPr>
          <p:cNvPr id="5" name="Content Placeholder 4" descr="IMG-20181213-WA0032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9600" y="2467367"/>
            <a:ext cx="3886200" cy="303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IMG-20181213-WA0013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845050" y="2255983"/>
            <a:ext cx="3886200" cy="345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ew-log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77800"/>
            <a:ext cx="914400" cy="114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PARAMOUNT TEXTILE MILLS P LTD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Wide Product Range</a:t>
            </a:r>
          </a:p>
          <a:p>
            <a:pPr lvl="1"/>
            <a:r>
              <a:rPr lang="en-US" dirty="0" smtClean="0"/>
              <a:t>Cotton Woven Grey Fabrics for Apparels &amp; Fashion(Narrow Width) </a:t>
            </a:r>
          </a:p>
          <a:p>
            <a:pPr lvl="1"/>
            <a:r>
              <a:rPr lang="en-US" dirty="0" smtClean="0"/>
              <a:t>Cotton Woven Grey Fabrics for Sheeting &amp; Home Textiles (Wider Width) </a:t>
            </a:r>
          </a:p>
          <a:p>
            <a:pPr lvl="1"/>
            <a:r>
              <a:rPr lang="en-US" dirty="0" smtClean="0"/>
              <a:t>Cotton Woven Grey Fabrics for Down Proof &amp; Technical End Uses (Narrow &amp; Wide Width) </a:t>
            </a:r>
          </a:p>
          <a:p>
            <a:pPr lvl="1"/>
            <a:r>
              <a:rPr lang="en-US" dirty="0" smtClean="0"/>
              <a:t>Cotton Woven Mercerized &amp; </a:t>
            </a:r>
            <a:r>
              <a:rPr lang="en-US" dirty="0" err="1" smtClean="0"/>
              <a:t>Calendered</a:t>
            </a:r>
            <a:r>
              <a:rPr lang="en-US" dirty="0" smtClean="0"/>
              <a:t> Fabrics for both Home &amp; Fashion Textiles </a:t>
            </a:r>
          </a:p>
          <a:p>
            <a:pPr lvl="1"/>
            <a:r>
              <a:rPr lang="en-US" dirty="0" smtClean="0"/>
              <a:t>Bed Linens &amp; Home Textile Made ups</a:t>
            </a:r>
          </a:p>
          <a:p>
            <a:pPr lvl="1"/>
            <a:r>
              <a:rPr lang="en-US" dirty="0" smtClean="0"/>
              <a:t>Institutional &amp; Hospitality Linens</a:t>
            </a:r>
          </a:p>
          <a:p>
            <a:pPr lvl="1"/>
            <a:r>
              <a:rPr lang="en-US" dirty="0" smtClean="0"/>
              <a:t>Industrial &amp; Commercial Safety Work Wear</a:t>
            </a:r>
          </a:p>
          <a:p>
            <a:pPr lvl="1"/>
            <a:r>
              <a:rPr lang="en-US" dirty="0" smtClean="0"/>
              <a:t>Bespoke Concierge Home Textiles</a:t>
            </a:r>
            <a:endParaRPr lang="en-US" dirty="0"/>
          </a:p>
        </p:txBody>
      </p:sp>
      <p:pic>
        <p:nvPicPr>
          <p:cNvPr id="4" name="Picture 3" descr="new-logo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33350"/>
            <a:ext cx="914400" cy="8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Its all about sustainability. ! </a:t>
            </a:r>
            <a:endParaRPr lang="en-US" dirty="0"/>
          </a:p>
        </p:txBody>
      </p:sp>
      <p:pic>
        <p:nvPicPr>
          <p:cNvPr id="5" name="Content Placeholder 4" descr="47d3ffdc-2ed5-472d-ba93-8294127e79b2 (1)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356198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ew-logo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52400"/>
            <a:ext cx="1219200" cy="114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Awards &amp; </a:t>
            </a:r>
            <a:r>
              <a:rPr lang="en-US" b="1" dirty="0" err="1" smtClean="0"/>
              <a:t>Accreditions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803402"/>
            <a:ext cx="3886200" cy="435816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/>
            <a:r>
              <a:rPr lang="en-US" b="1" dirty="0" smtClean="0"/>
              <a:t>GOLD</a:t>
            </a:r>
            <a:r>
              <a:rPr lang="en-US" dirty="0" smtClean="0"/>
              <a:t>- Highest Global Exporter for cotton fabrics out of India for 10 years in a row. </a:t>
            </a:r>
          </a:p>
          <a:p>
            <a:pPr algn="just"/>
            <a:r>
              <a:rPr lang="en-US" dirty="0" smtClean="0"/>
              <a:t>1 Gold, 5 Silver &amp; 6 Bronze Export Awards for the highest global export of fabrics from India from TEXPROCIL in conjunction with the TEXTILE EXPORT PROMOTION COUNCIL OF INDIA. </a:t>
            </a:r>
            <a:endParaRPr lang="en-US" dirty="0"/>
          </a:p>
        </p:txBody>
      </p:sp>
      <p:pic>
        <p:nvPicPr>
          <p:cNvPr id="5" name="Picture 4" descr="IMG_9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09800"/>
            <a:ext cx="4038600" cy="311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ew-logo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77800"/>
            <a:ext cx="1143000" cy="114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100% Solar &amp; Wind Powered.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803402"/>
            <a:ext cx="3886200" cy="435816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Paramount is one of the few companies in the globe to have ZERO Carbon footprint emission. 100% of your production can be sustainable and trace a green mile. How about your linens made from Sun &amp; Wind?</a:t>
            </a:r>
            <a:endParaRPr lang="en-US" dirty="0"/>
          </a:p>
        </p:txBody>
      </p:sp>
      <p:pic>
        <p:nvPicPr>
          <p:cNvPr id="5" name="Content Placeholder 4" descr="solar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845050" y="2451316"/>
            <a:ext cx="3886200" cy="3062384"/>
          </a:xfrm>
          <a:prstGeom prst="rect">
            <a:avLst/>
          </a:prstGeom>
        </p:spPr>
      </p:pic>
      <p:pic>
        <p:nvPicPr>
          <p:cNvPr id="6" name="Picture 5" descr="new-logo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61000"/>
            <a:ext cx="1143000" cy="114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803402"/>
            <a:ext cx="3886200" cy="43581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All of the PRODUCTS produced in PARAMOUNT is from CLEAN &amp; GREEN ENERGY. 100% ! </a:t>
            </a:r>
          </a:p>
          <a:p>
            <a:r>
              <a:rPr lang="en-US" dirty="0" smtClean="0"/>
              <a:t>Energy is Harnessed from Solar &amp; Wind Farms that are within and nearby the Mills Premises. </a:t>
            </a:r>
            <a:endParaRPr lang="en-US" dirty="0"/>
          </a:p>
        </p:txBody>
      </p:sp>
      <p:pic>
        <p:nvPicPr>
          <p:cNvPr id="5" name="Content Placeholder 4" descr="Solar-Farms-Splash1.jpe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3886200" cy="203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indmill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0"/>
            <a:ext cx="1333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114800"/>
            <a:ext cx="2647950" cy="205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new-logo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77800"/>
            <a:ext cx="1143000" cy="114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CERTIFICATIONS.</a:t>
            </a:r>
            <a:endParaRPr lang="en-US" dirty="0"/>
          </a:p>
        </p:txBody>
      </p:sp>
      <p:pic>
        <p:nvPicPr>
          <p:cNvPr id="6" name="Content Placeholder 5" descr="fairtrade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9600" y="4267200"/>
            <a:ext cx="1602407" cy="2187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gots_1629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74091"/>
            <a:ext cx="1551622" cy="20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038600"/>
            <a:ext cx="1443037" cy="248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usda_go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52400"/>
            <a:ext cx="19050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200px-Logo-lenzing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1" y="3733800"/>
            <a:ext cx="3060753" cy="1625600"/>
          </a:xfrm>
          <a:prstGeom prst="rect">
            <a:avLst/>
          </a:prstGeom>
        </p:spPr>
      </p:pic>
      <p:pic>
        <p:nvPicPr>
          <p:cNvPr id="11" name="Picture 10" descr="gr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00" y="1699491"/>
            <a:ext cx="1485900" cy="1981200"/>
          </a:xfrm>
          <a:prstGeom prst="rect">
            <a:avLst/>
          </a:prstGeom>
        </p:spPr>
      </p:pic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1" y="1637073"/>
            <a:ext cx="1749621" cy="2355849"/>
          </a:xfrm>
          <a:prstGeom prst="rect">
            <a:avLst/>
          </a:prstGeom>
        </p:spPr>
      </p:pic>
      <p:pic>
        <p:nvPicPr>
          <p:cNvPr id="13" name="Picture 12" descr="download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5461001"/>
            <a:ext cx="2176462" cy="1031463"/>
          </a:xfrm>
          <a:prstGeom prst="rect">
            <a:avLst/>
          </a:prstGeom>
        </p:spPr>
      </p:pic>
      <p:pic>
        <p:nvPicPr>
          <p:cNvPr id="14" name="Picture 13" descr="logo_supima_l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3801" y="3773964"/>
            <a:ext cx="2085975" cy="986471"/>
          </a:xfrm>
          <a:prstGeom prst="rect">
            <a:avLst/>
          </a:prstGeom>
        </p:spPr>
      </p:pic>
      <p:pic>
        <p:nvPicPr>
          <p:cNvPr id="15" name="Picture 14" descr="sdgasdhgb-500x5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4797" y="1301173"/>
            <a:ext cx="177165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thinkstockphotos-181766892-100611923-larg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" y="177800"/>
            <a:ext cx="1234440" cy="123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5060764"/>
            <a:ext cx="2343927" cy="43728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True Social Respect Adherence.</a:t>
            </a:r>
            <a:endParaRPr lang="en-US" dirty="0"/>
          </a:p>
        </p:txBody>
      </p:sp>
      <p:pic>
        <p:nvPicPr>
          <p:cNvPr id="5" name="Content Placeholder 4" descr="globalgoals-80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01801"/>
            <a:ext cx="5742432" cy="471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ew-logo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257800"/>
            <a:ext cx="1143000" cy="114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PARAMOUNT TEXTILE MILLS P LTD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Product Range – Specific Core.</a:t>
            </a:r>
          </a:p>
          <a:p>
            <a:pPr lvl="1"/>
            <a:r>
              <a:rPr lang="en-US" dirty="0" smtClean="0"/>
              <a:t>Cotton Woven Grey Fabrics for Apparels &amp; Fashion(Narrow Width) </a:t>
            </a:r>
          </a:p>
          <a:p>
            <a:pPr lvl="2"/>
            <a:r>
              <a:rPr lang="en-US" dirty="0" err="1" smtClean="0"/>
              <a:t>Greige</a:t>
            </a:r>
            <a:r>
              <a:rPr lang="en-US" dirty="0" smtClean="0"/>
              <a:t> Woven Fabrics from Widths 48’’ -144’’ from state of art </a:t>
            </a:r>
            <a:r>
              <a:rPr lang="en-US" dirty="0" err="1" smtClean="0"/>
              <a:t>Airjet</a:t>
            </a:r>
            <a:r>
              <a:rPr lang="en-US" dirty="0" smtClean="0"/>
              <a:t>, Rapiers &amp; Jacquard. </a:t>
            </a:r>
          </a:p>
          <a:p>
            <a:pPr lvl="2"/>
            <a:r>
              <a:rPr lang="en-US" dirty="0" smtClean="0"/>
              <a:t>Customized Selvedge &amp; Yarn Twists </a:t>
            </a:r>
          </a:p>
          <a:p>
            <a:pPr lvl="2"/>
            <a:r>
              <a:rPr lang="en-US" dirty="0" smtClean="0"/>
              <a:t>Custom designed with multiple yarn types:	</a:t>
            </a:r>
          </a:p>
          <a:p>
            <a:pPr lvl="3"/>
            <a:r>
              <a:rPr lang="en-US" dirty="0" smtClean="0"/>
              <a:t>100% GOTS Organic &amp; OE (Organic Blended OCS)</a:t>
            </a:r>
          </a:p>
          <a:p>
            <a:pPr lvl="3"/>
            <a:r>
              <a:rPr lang="en-US" dirty="0" smtClean="0"/>
              <a:t>100% Fair Trade Organic </a:t>
            </a:r>
          </a:p>
          <a:p>
            <a:pPr lvl="3"/>
            <a:r>
              <a:rPr lang="en-US" dirty="0" smtClean="0"/>
              <a:t>100% Recycled Cotton/Recycled PET Polyester </a:t>
            </a:r>
          </a:p>
          <a:p>
            <a:pPr lvl="3"/>
            <a:r>
              <a:rPr lang="en-US" dirty="0" smtClean="0"/>
              <a:t>100% LENZING Modal &amp; </a:t>
            </a:r>
            <a:r>
              <a:rPr lang="en-US" dirty="0" err="1" smtClean="0"/>
              <a:t>Tencel</a:t>
            </a:r>
            <a:r>
              <a:rPr lang="en-US" dirty="0" smtClean="0"/>
              <a:t> (Air &amp; Pro-Modal)</a:t>
            </a:r>
          </a:p>
          <a:p>
            <a:pPr lvl="3"/>
            <a:r>
              <a:rPr lang="en-US" dirty="0" smtClean="0"/>
              <a:t>100% </a:t>
            </a:r>
            <a:r>
              <a:rPr lang="en-US" dirty="0" err="1" smtClean="0"/>
              <a:t>Ecovira</a:t>
            </a:r>
            <a:r>
              <a:rPr lang="en-US" dirty="0" smtClean="0"/>
              <a:t> Viscose </a:t>
            </a:r>
          </a:p>
          <a:p>
            <a:pPr lvl="3"/>
            <a:r>
              <a:rPr lang="en-US" dirty="0" smtClean="0"/>
              <a:t>100% </a:t>
            </a:r>
            <a:r>
              <a:rPr lang="en-US" dirty="0" err="1" smtClean="0"/>
              <a:t>Supima</a:t>
            </a:r>
            <a:r>
              <a:rPr lang="en-US" dirty="0" smtClean="0"/>
              <a:t>/ 100% GIZA, 100% Belgian Linen </a:t>
            </a:r>
          </a:p>
          <a:p>
            <a:pPr lvl="3"/>
            <a:r>
              <a:rPr lang="en-US" dirty="0" smtClean="0"/>
              <a:t>100% Soy, Bamboo, Hemp, Banana &amp; Sea Weed </a:t>
            </a:r>
            <a:r>
              <a:rPr lang="en-US" dirty="0" err="1" smtClean="0"/>
              <a:t>Fibres</a:t>
            </a:r>
            <a:r>
              <a:rPr lang="en-US" dirty="0" smtClean="0"/>
              <a:t> for Fashion.</a:t>
            </a:r>
          </a:p>
          <a:p>
            <a:pPr lvl="3"/>
            <a:r>
              <a:rPr lang="en-US" dirty="0" smtClean="0"/>
              <a:t>Count Ranges:</a:t>
            </a:r>
          </a:p>
          <a:p>
            <a:pPr lvl="4"/>
            <a:r>
              <a:rPr lang="en-US" dirty="0" smtClean="0"/>
              <a:t>3/5’s to 4/160 &amp; 20/1 to 320/1</a:t>
            </a:r>
          </a:p>
          <a:p>
            <a:pPr lvl="1"/>
            <a:endParaRPr lang="en-US" dirty="0"/>
          </a:p>
        </p:txBody>
      </p:sp>
      <p:pic>
        <p:nvPicPr>
          <p:cNvPr id="4" name="Picture 3" descr="new-logo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33350"/>
            <a:ext cx="914400" cy="8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PARAMOUNT TEXTILE MILLS P LTD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097280" lvl="4">
              <a:spcBef>
                <a:spcPts val="600"/>
              </a:spcBef>
              <a:buSzPct val="70000"/>
            </a:pPr>
            <a:r>
              <a:rPr lang="en-US" dirty="0" smtClean="0"/>
              <a:t>BED LINEN &amp; HOME TEXTILES 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High Quality Made up’s from 100% Organic, Fair Trade Cotton TRACEABLE route from Farm to Production. 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NON GMO Guarantee using unique applied DNA technology chip to have absolute confidence on product. 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COTTON Blends with CUPRO/BEMBERG/CASHMERE/MODAL/TENCEL/HEMP/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FLAX/BAMBOO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SILVER/ARAMID/META-ARAMID/SILK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SEA CELL/ALOE-VERA/SOY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DOBBY/JACQUARD/ENGINEERED WEAVING for special applications in Hospitality/Home/Luxury Bespoke/</a:t>
            </a:r>
            <a:r>
              <a:rPr lang="en-US" dirty="0" err="1" smtClean="0">
                <a:solidFill>
                  <a:schemeClr val="tx1"/>
                </a:solidFill>
              </a:rPr>
              <a:t>Conceirge</a:t>
            </a:r>
            <a:r>
              <a:rPr lang="en-US" dirty="0" smtClean="0">
                <a:solidFill>
                  <a:schemeClr val="tx1"/>
                </a:solidFill>
              </a:rPr>
              <a:t> Services etc. 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Functional &amp; Medicinal Home &amp; Hospitality Textiles through engineered fibers and special finishing technology</a:t>
            </a:r>
          </a:p>
          <a:p>
            <a:pPr marL="1371600" lvl="5">
              <a:spcBef>
                <a:spcPts val="600"/>
              </a:spcBef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Multiple Hem/Embroidery Techniques </a:t>
            </a:r>
          </a:p>
          <a:p>
            <a:endParaRPr lang="en-US" dirty="0"/>
          </a:p>
        </p:txBody>
      </p:sp>
      <p:pic>
        <p:nvPicPr>
          <p:cNvPr id="4" name="Picture 3" descr="new-logo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33350"/>
            <a:ext cx="914400" cy="8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 Paramount, The FINEST HOTEL LINENS are made with passion to the last touch of precision</a:t>
            </a:r>
            <a:endParaRPr lang="en-US" dirty="0"/>
          </a:p>
        </p:txBody>
      </p:sp>
      <p:pic>
        <p:nvPicPr>
          <p:cNvPr id="4" name="Picture 2" descr="D:\PRODUCT IMAGES\IMAGES FOR WEB SITE\718WECp21rL._SL1500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467600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ew-logo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33350"/>
            <a:ext cx="914400" cy="8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Our Belgian linen is truly an inspiration to the vintage home lovers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1600200"/>
            <a:ext cx="746521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ew-logo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33350"/>
            <a:ext cx="914400" cy="8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Our handpicked first flush </a:t>
            </a:r>
            <a:r>
              <a:rPr lang="en-US" dirty="0" err="1" smtClean="0"/>
              <a:t>belgian</a:t>
            </a:r>
            <a:r>
              <a:rPr lang="en-US" dirty="0" smtClean="0"/>
              <a:t> flax from southern </a:t>
            </a:r>
            <a:r>
              <a:rPr lang="en-US" dirty="0" err="1" smtClean="0"/>
              <a:t>france</a:t>
            </a:r>
            <a:r>
              <a:rPr lang="en-US" dirty="0" smtClean="0"/>
              <a:t> and </a:t>
            </a:r>
            <a:r>
              <a:rPr lang="en-US" dirty="0" err="1" smtClean="0"/>
              <a:t>belgium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 descr="linen america colo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3898900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inen-white_bedding05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0"/>
            <a:ext cx="38862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new-log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133350"/>
            <a:ext cx="914400" cy="8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Product engineering at its very best.!</a:t>
            </a:r>
            <a:endParaRPr lang="en-US" sz="2800" dirty="0"/>
          </a:p>
        </p:txBody>
      </p:sp>
      <p:pic>
        <p:nvPicPr>
          <p:cNvPr id="4" name="Content Placeholder 3" descr="paramount seersucker developmen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1" y="1524000"/>
            <a:ext cx="4419600" cy="494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ARAMOUNT LIN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396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ew-log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133350"/>
            <a:ext cx="914400" cy="8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Callout 7"/>
          <p:cNvSpPr/>
          <p:nvPr/>
        </p:nvSpPr>
        <p:spPr>
          <a:xfrm>
            <a:off x="3962400" y="1905000"/>
            <a:ext cx="1676400" cy="129540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Permanent Cotton Seer Stretch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PRECISION &amp; CLASS ARE SECOND TO NONE. </a:t>
            </a:r>
            <a:endParaRPr lang="en-US" dirty="0"/>
          </a:p>
        </p:txBody>
      </p:sp>
      <p:pic>
        <p:nvPicPr>
          <p:cNvPr id="4" name="Content Placeholder 3" descr="roma-linen-se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7467600" cy="422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7086600" y="1371600"/>
            <a:ext cx="1676400" cy="12954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Our Stylish Italian Banding</a:t>
            </a:r>
            <a:endParaRPr lang="en-US" sz="1400" dirty="0"/>
          </a:p>
        </p:txBody>
      </p:sp>
      <p:pic>
        <p:nvPicPr>
          <p:cNvPr id="6" name="Picture 5" descr="new-logo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33350"/>
            <a:ext cx="914400" cy="8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663</TotalTime>
  <Words>588</Words>
  <Application>Microsoft Office PowerPoint</Application>
  <PresentationFormat>On-screen Show (4:3)</PresentationFormat>
  <Paragraphs>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Century Schoolbook</vt:lpstr>
      <vt:lpstr>Wingdings</vt:lpstr>
      <vt:lpstr>Wingdings 2</vt:lpstr>
      <vt:lpstr>Oriel</vt:lpstr>
      <vt:lpstr>Product presentation</vt:lpstr>
      <vt:lpstr>PARAMOUNT TEXTILE MILLS P LTD</vt:lpstr>
      <vt:lpstr>PARAMOUNT TEXTILE MILLS P LTD</vt:lpstr>
      <vt:lpstr>PARAMOUNT TEXTILE MILLS P LTD</vt:lpstr>
      <vt:lpstr>At Paramount, The FINEST HOTEL LINENS are made with passion to the last touch of precision</vt:lpstr>
      <vt:lpstr>Our Belgian linen is truly an inspiration to the vintage home lovers </vt:lpstr>
      <vt:lpstr>Our handpicked first flush belgian flax from southern france and belgium. </vt:lpstr>
      <vt:lpstr>Product engineering at its very best.!</vt:lpstr>
      <vt:lpstr>WHERE PRECISION &amp; CLASS ARE SECOND TO NONE. </vt:lpstr>
      <vt:lpstr>EVERY LITTLE THING MATTERS MORE TO US</vt:lpstr>
      <vt:lpstr>Where only the finest hands work on our linens.</vt:lpstr>
      <vt:lpstr>Excellence by simplicity</vt:lpstr>
      <vt:lpstr>EXCELLENCE BY ELEGANCE </vt:lpstr>
      <vt:lpstr>EXCELLENCE BY DEFINITION</vt:lpstr>
      <vt:lpstr>Sometimes we need her grace.</vt:lpstr>
      <vt:lpstr>INFRASTRUCTURE</vt:lpstr>
      <vt:lpstr>Well Established &amp;  Organized Set up</vt:lpstr>
      <vt:lpstr>With precision &amp; diligence.</vt:lpstr>
      <vt:lpstr>Finest Technology from the globe.</vt:lpstr>
      <vt:lpstr>Its all about sustainability. ! </vt:lpstr>
      <vt:lpstr>Awards &amp; Accreditions</vt:lpstr>
      <vt:lpstr>We are 100% Solar &amp; Wind Powered.</vt:lpstr>
      <vt:lpstr>RENEWABLE ENERGY</vt:lpstr>
      <vt:lpstr>CERTIFICATIONS.</vt:lpstr>
      <vt:lpstr>The True Social Respect Adherence.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presentation</dc:title>
  <dc:creator>RAM</dc:creator>
  <cp:lastModifiedBy>Windows User</cp:lastModifiedBy>
  <cp:revision>45</cp:revision>
  <dcterms:created xsi:type="dcterms:W3CDTF">2019-03-06T13:46:34Z</dcterms:created>
  <dcterms:modified xsi:type="dcterms:W3CDTF">2021-04-26T05:15:39Z</dcterms:modified>
</cp:coreProperties>
</file>