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804A93-5A0A-054D-A6B4-6BB625CD2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FECB0BA-7B97-7B45-B63A-D312FA3D4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3AA5E5-ACCD-414A-97B6-0A9879F3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5783C9-5944-E04C-AE55-45333B39D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429C03F-2C74-404E-A77C-9842E5BBB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9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8FF175-DD85-394A-990A-20D0EACA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33E795E-5381-A345-A252-F350A4AF5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BCCB79-2D3C-0745-B128-A52BCA2D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9607AF-18C8-0745-A135-29A64293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1BBF25-6E46-CC4E-AE12-0E861E52A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3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7CD5ED5-2797-AA4F-8AB5-B425EB5F0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AD80240-D926-E143-BC64-74C60F09F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FA8486-481D-934F-B9F6-575FD1C3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254F9E-D38C-1347-B293-0B5351DF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53DFD2-2847-2545-9248-F3A9C355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0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2F9D0-3A51-F449-8C76-BC7C124F1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7D513A-61D3-7640-8E66-C6368837A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D6D0FB5-C74A-194C-A489-F3EA5A7F0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F7016D5-C723-9946-A53F-931E4DFA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C5E4CA-CF81-BA41-9B94-975C73C8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1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3CDA11-DF27-EA4E-92D3-5E36E10D8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C896EE-C664-BF49-BEC9-79E9D1AF3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1310A5-CF40-3D48-9B4D-10055A99C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0959D7E-1FA2-CF44-B103-73C7CEE19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E3741B9-3ACB-984D-A212-6B1A14EF8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64443E-8219-ED44-B547-BED7EE883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D8DB78-47DF-E747-ABE5-4BE1844BB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BC44162-57B7-D74D-A788-3265034EB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77873BC-8284-9A4C-BDF5-C9C5BA51C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722B966-D918-164E-8D2C-1F2162E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68426C-1783-2349-920E-C29EFF64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4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E56D07-6C03-DE4C-A82B-4DB0B5B3C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BE59C18-04DB-8641-BA4F-AD34DE223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AFB5F05-1E07-784D-92B8-4B0956E72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6B72D08-5634-2349-9A8D-B14FF7E248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3AA6B3B-F0B1-8A4D-ADA3-B58FE6A82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66F9660-FA1F-7B4B-A873-DA50785B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13CA74F-D99C-3044-AC4E-E307BE131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D29CB-B51C-DE40-9A36-BAC7AF50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4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9B1BB9-7B0A-724F-A6B6-3DC660CFE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A195420-A4B0-D540-A2B9-8ED5F979A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D2CE2A9-A5CD-EF46-A4DF-267B9964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135B8E-0E92-7D41-BD5E-6A505490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0214CD7-D35F-C742-890F-E107C37F6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931346A-CB8C-754D-A7F9-835B0D28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D5F59B6-F873-204C-99D9-031100058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5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6471D7-4975-C548-AB99-8084DB12B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FFAEFE-F8E1-5C47-9D9A-3FA412280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A0C9BDB-AB20-8C45-BCB5-F255E9969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20E3004-522A-AF42-99D3-5DB6977FA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9E535F3-DFD3-2C48-ACAE-65CA28DB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5186114-7A2E-8C4C-B0E7-182B7825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21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D6877-F041-4E4B-B125-586C7B256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F1068F9-705F-CE49-85E0-96EDA262E6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77C49F9-3EF7-0444-96C0-CE6266EAF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C6DF1F2-3AC7-574A-A3B9-EB5C284B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74C5AD3-D9B8-E447-8F32-C21C2E2A0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A004D3A-5FB8-194D-B2C2-CAD93355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2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E6C1F1B-D86C-5940-9EC6-7E68602AF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26E5ED3-CBFB-E341-8A8D-B95E71FEA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1114F2-669C-FF40-AF59-BF0D964D0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F8722-A425-DA4B-9D11-086A991D0E5E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666C4A-A4F4-1D46-A923-684516E481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A99328-5FCA-4E42-90D1-A46656289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ABDC9-BE96-4E41-9D7E-6C2DF6BF5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8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9EE525-AB39-E043-8971-AE5624348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8200"/>
            <a:ext cx="9144000" cy="3636169"/>
          </a:xfrm>
        </p:spPr>
        <p:txBody>
          <a:bodyPr>
            <a:normAutofit/>
          </a:bodyPr>
          <a:lstStyle/>
          <a:p>
            <a:r>
              <a:rPr lang="en-GB" b="1" i="1" u="sng" dirty="0" smtClean="0">
                <a:solidFill>
                  <a:schemeClr val="accent3"/>
                </a:solidFill>
                <a:latin typeface="Aharoni" panose="02000000000000000000" pitchFamily="2" charset="0"/>
                <a:ea typeface="Aharoni" panose="02000000000000000000" pitchFamily="2" charset="0"/>
              </a:rPr>
              <a:t>BADAR AND SONS EXPORTS</a:t>
            </a:r>
            <a:r>
              <a:rPr lang="en-US" b="1" i="1" u="sng" dirty="0">
                <a:solidFill>
                  <a:schemeClr val="accent3"/>
                </a:solidFill>
                <a:latin typeface="Aharoni" panose="02000000000000000000" pitchFamily="2" charset="0"/>
                <a:ea typeface="Aharoni" panose="02000000000000000000" pitchFamily="2" charset="0"/>
              </a:rPr>
              <a:t/>
            </a:r>
            <a:br>
              <a:rPr lang="en-US" b="1" i="1" u="sng" dirty="0">
                <a:solidFill>
                  <a:schemeClr val="accent3"/>
                </a:solidFill>
                <a:latin typeface="Aharoni" panose="02000000000000000000" pitchFamily="2" charset="0"/>
                <a:ea typeface="Aharoni" panose="02000000000000000000" pitchFamily="2" charset="0"/>
              </a:rPr>
            </a:br>
            <a:r>
              <a:rPr lang="en-US" b="1" i="1" u="sng" dirty="0">
                <a:solidFill>
                  <a:schemeClr val="accent3"/>
                </a:solidFill>
                <a:latin typeface="Aharoni" panose="02000000000000000000" pitchFamily="2" charset="0"/>
                <a:ea typeface="Aharoni" panose="02000000000000000000" pitchFamily="2" charset="0"/>
              </a:rPr>
              <a:t>HORN BONE PICTURE FRAMES</a:t>
            </a:r>
          </a:p>
        </p:txBody>
      </p:sp>
    </p:spTree>
    <p:extLst>
      <p:ext uri="{BB962C8B-B14F-4D97-AF65-F5344CB8AC3E}">
        <p14:creationId xmlns:p14="http://schemas.microsoft.com/office/powerpoint/2010/main" val="2229066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DBED977-5BA1-F944-ABC6-14B199CE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0" y="1614487"/>
            <a:ext cx="3429000" cy="36290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RS.325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7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DECE6311-9530-E64B-8A3D-E4C0A9B5D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" y="5092188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RS.175</a:t>
            </a:r>
          </a:p>
        </p:txBody>
      </p:sp>
    </p:spTree>
    <p:extLst>
      <p:ext uri="{BB962C8B-B14F-4D97-AF65-F5344CB8AC3E}">
        <p14:creationId xmlns:p14="http://schemas.microsoft.com/office/powerpoint/2010/main" val="117118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405EB6DC-1752-A54F-8E90-0C0D344AB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33400" y="57912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RS.225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135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A19D0348-3805-FF49-8DB8-40EC8F064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RS.250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02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38B0F1F7-044A-8B40-A5D3-522E3E4FD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59436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RS.230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1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F3FE5ED1-667A-244D-A9E6-00A691817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RS.325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85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EE7967EB-572E-BF49-B754-F9733C575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RS.300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2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4F14A2A7-8FDA-CE49-A70A-4589B94AE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419224"/>
            <a:ext cx="5905500" cy="4019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RS.275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62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DF5C2920-394B-F04B-8EA0-6F8EE3B64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6" y="719666"/>
            <a:ext cx="5418667" cy="54186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19800"/>
            <a:ext cx="157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 : </a:t>
            </a:r>
            <a:r>
              <a:rPr lang="en-US" dirty="0" smtClean="0"/>
              <a:t>RS. 285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07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Office Theme</vt:lpstr>
      <vt:lpstr>BADAR AND SONS EXPORTS HORN BONE PICTURE FRAMES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PLUTO INTERNATIONAL HORN BONE PICTURE FRAMES</dc:title>
  <dc:creator>Nawaz Khan</dc:creator>
  <cp:lastModifiedBy>Microsoft account</cp:lastModifiedBy>
  <cp:revision>5</cp:revision>
  <dcterms:created xsi:type="dcterms:W3CDTF">2021-03-31T19:32:16Z</dcterms:created>
  <dcterms:modified xsi:type="dcterms:W3CDTF">2021-11-23T13:42:07Z</dcterms:modified>
</cp:coreProperties>
</file>