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4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9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03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3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30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7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3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9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5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B404801-4F4D-4DE7-98DE-33184613622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D08E-78D3-4B2C-B95A-BD2A8494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ADARANDSONS1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OF NEW DEVLOPMENT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650421" cy="146887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BADAR &amp; SONS EXPORTS</a:t>
            </a:r>
          </a:p>
          <a:p>
            <a:r>
              <a:rPr lang="en-US" dirty="0" smtClean="0"/>
              <a:t>ADRESS; GALSHAHEED CHAND WALI MASJID </a:t>
            </a:r>
          </a:p>
          <a:p>
            <a:r>
              <a:rPr lang="en-US" dirty="0" smtClean="0"/>
              <a:t>MORADABAD ‘ 244001 </a:t>
            </a:r>
          </a:p>
          <a:p>
            <a:r>
              <a:rPr lang="en-US" dirty="0" smtClean="0"/>
              <a:t>EMAIL ; </a:t>
            </a:r>
            <a:r>
              <a:rPr lang="en-US" dirty="0" smtClean="0">
                <a:hlinkClick r:id="rId2"/>
              </a:rPr>
              <a:t>BADARANDSONS1@GMAIL.COM</a:t>
            </a:r>
            <a:endParaRPr lang="en-US" dirty="0" smtClean="0"/>
          </a:p>
          <a:p>
            <a:r>
              <a:rPr lang="en-US" dirty="0" smtClean="0"/>
              <a:t>PHONE; 8 + 84457062012</a:t>
            </a:r>
          </a:p>
        </p:txBody>
      </p:sp>
    </p:spTree>
    <p:extLst>
      <p:ext uri="{BB962C8B-B14F-4D97-AF65-F5344CB8AC3E}">
        <p14:creationId xmlns:p14="http://schemas.microsoft.com/office/powerpoint/2010/main" val="235510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LAMP SHADE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ITEM NO. BE-102528</a:t>
            </a:r>
          </a:p>
          <a:p>
            <a:r>
              <a:rPr lang="en-US" dirty="0" smtClean="0"/>
              <a:t>DESCRIPTION: LAMP SHADE </a:t>
            </a:r>
          </a:p>
          <a:p>
            <a:r>
              <a:rPr lang="en-US" dirty="0" smtClean="0"/>
              <a:t>SIZE:</a:t>
            </a:r>
            <a:r>
              <a:rPr lang="en-US" dirty="0"/>
              <a:t>17 x 13 x 2 inches </a:t>
            </a:r>
            <a:r>
              <a:rPr lang="en-US" dirty="0" smtClean="0"/>
              <a:t>2</a:t>
            </a:r>
          </a:p>
          <a:p>
            <a:r>
              <a:rPr lang="en-US" dirty="0" smtClean="0"/>
              <a:t>FINISH: WHITE POWDER COATED </a:t>
            </a:r>
          </a:p>
          <a:p>
            <a:r>
              <a:rPr lang="en-US" dirty="0" smtClean="0"/>
              <a:t>MATERIAL: IRON </a:t>
            </a:r>
            <a:endParaRPr lang="en-US" dirty="0" smtClean="0"/>
          </a:p>
          <a:p>
            <a:r>
              <a:rPr lang="en-US" smtClean="0"/>
              <a:t>PRICE: RS.1550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3002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ITEM NO. BE-102521</a:t>
            </a:r>
          </a:p>
          <a:p>
            <a:r>
              <a:rPr lang="en-US" dirty="0" smtClean="0"/>
              <a:t>DESCRIPTION:</a:t>
            </a:r>
          </a:p>
          <a:p>
            <a:r>
              <a:rPr lang="en-US" dirty="0" smtClean="0"/>
              <a:t>SIZE:</a:t>
            </a:r>
          </a:p>
          <a:p>
            <a:r>
              <a:rPr lang="en-US" dirty="0" smtClean="0"/>
              <a:t>FINISH:</a:t>
            </a:r>
          </a:p>
          <a:p>
            <a:r>
              <a:rPr lang="en-US" dirty="0" smtClean="0"/>
              <a:t>MATERIAL</a:t>
            </a:r>
            <a:r>
              <a:rPr lang="en-US" dirty="0"/>
              <a:t>: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CANDLE HOLDER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ITEM NO ; BE-102521</a:t>
            </a:r>
          </a:p>
          <a:p>
            <a:r>
              <a:rPr lang="en-US" dirty="0" smtClean="0"/>
              <a:t>DESCRIPTION ; CANDLE HOLDER </a:t>
            </a:r>
          </a:p>
          <a:p>
            <a:r>
              <a:rPr lang="en-US" dirty="0" smtClean="0"/>
              <a:t>FNISH ;POWDER COATED </a:t>
            </a:r>
          </a:p>
          <a:p>
            <a:r>
              <a:rPr lang="en-US" dirty="0" smtClean="0"/>
              <a:t>SIZE ; 3X3X5’’</a:t>
            </a:r>
          </a:p>
          <a:p>
            <a:r>
              <a:rPr lang="en-US" dirty="0" smtClean="0"/>
              <a:t>MATERIAL ; </a:t>
            </a:r>
            <a:r>
              <a:rPr lang="en-US" dirty="0" smtClean="0"/>
              <a:t>IRON</a:t>
            </a:r>
          </a:p>
          <a:p>
            <a:r>
              <a:rPr lang="en-US" dirty="0" smtClean="0"/>
              <a:t>PRICE: RS. 325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s://m.media-amazon.com/images/I/51grYBNyr3L._AC_SL1001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9" y="2055813"/>
            <a:ext cx="43313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5396248" y="4108361"/>
            <a:ext cx="1622738" cy="643943"/>
          </a:xfrm>
          <a:custGeom>
            <a:avLst/>
            <a:gdLst>
              <a:gd name="connsiteX0" fmla="*/ 0 w 1622738"/>
              <a:gd name="connsiteY0" fmla="*/ 643943 h 643943"/>
              <a:gd name="connsiteX1" fmla="*/ 399245 w 1622738"/>
              <a:gd name="connsiteY1" fmla="*/ 450760 h 643943"/>
              <a:gd name="connsiteX2" fmla="*/ 850006 w 1622738"/>
              <a:gd name="connsiteY2" fmla="*/ 154546 h 643943"/>
              <a:gd name="connsiteX3" fmla="*/ 978794 w 1622738"/>
              <a:gd name="connsiteY3" fmla="*/ 38636 h 643943"/>
              <a:gd name="connsiteX4" fmla="*/ 1622738 w 1622738"/>
              <a:gd name="connsiteY4" fmla="*/ 0 h 64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738" h="643943">
                <a:moveTo>
                  <a:pt x="0" y="643943"/>
                </a:moveTo>
                <a:lnTo>
                  <a:pt x="399245" y="450760"/>
                </a:lnTo>
                <a:lnTo>
                  <a:pt x="850006" y="154546"/>
                </a:lnTo>
                <a:lnTo>
                  <a:pt x="978794" y="38636"/>
                </a:lnTo>
                <a:lnTo>
                  <a:pt x="162273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PLANTER ON STAND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154" y="2060574"/>
            <a:ext cx="4396339" cy="4195763"/>
          </a:xfrm>
        </p:spPr>
        <p:txBody>
          <a:bodyPr/>
          <a:lstStyle/>
          <a:p>
            <a:r>
              <a:rPr lang="en-US" dirty="0" smtClean="0"/>
              <a:t>ITEM NO. BE-102523</a:t>
            </a:r>
          </a:p>
          <a:p>
            <a:r>
              <a:rPr lang="en-US" dirty="0" smtClean="0"/>
              <a:t>DESCRIPTION: </a:t>
            </a:r>
            <a:r>
              <a:rPr lang="en-US" dirty="0" smtClean="0">
                <a:latin typeface="verdana" panose="020B0604030504040204" pitchFamily="34" charset="0"/>
              </a:rPr>
              <a:t>Iron </a:t>
            </a:r>
            <a:r>
              <a:rPr lang="en-US" dirty="0">
                <a:latin typeface="verdana" panose="020B0604030504040204" pitchFamily="34" charset="0"/>
              </a:rPr>
              <a:t>Plant Stand Adjustable 3</a:t>
            </a:r>
            <a:endParaRPr lang="en-US" dirty="0" smtClean="0"/>
          </a:p>
          <a:p>
            <a:r>
              <a:rPr lang="en-US" dirty="0" smtClean="0"/>
              <a:t>SIZE:L 10X10X14’’</a:t>
            </a:r>
          </a:p>
          <a:p>
            <a:r>
              <a:rPr lang="en-US" dirty="0" smtClean="0"/>
              <a:t>M: 7X7X10’’</a:t>
            </a:r>
          </a:p>
          <a:p>
            <a:r>
              <a:rPr lang="en-US" dirty="0" smtClean="0"/>
              <a:t>S: 5X5X7’’</a:t>
            </a:r>
          </a:p>
          <a:p>
            <a:r>
              <a:rPr lang="en-US" dirty="0" smtClean="0"/>
              <a:t>FINISH: POWDER COATED</a:t>
            </a:r>
          </a:p>
          <a:p>
            <a:r>
              <a:rPr lang="en-US" dirty="0" smtClean="0"/>
              <a:t>MATERIAL: IRON </a:t>
            </a:r>
            <a:endParaRPr lang="en-US" dirty="0" smtClean="0"/>
          </a:p>
          <a:p>
            <a:r>
              <a:rPr lang="en-US" dirty="0" smtClean="0"/>
              <a:t>PRICE: 1770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4340" name="Picture 4" descr="https://m.media-amazon.com/images/I/61MJceoB-kL._AC_SL1000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272480"/>
            <a:ext cx="4395788" cy="376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PLANTER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ITEM NO. BE-102521</a:t>
            </a:r>
          </a:p>
          <a:p>
            <a:r>
              <a:rPr lang="en-US" dirty="0" smtClean="0"/>
              <a:t>DESCRIPTION: IRON PLANTER STAND</a:t>
            </a:r>
          </a:p>
          <a:p>
            <a:r>
              <a:rPr lang="en-US" dirty="0" smtClean="0"/>
              <a:t>SIZE: 12X10X8’’</a:t>
            </a:r>
          </a:p>
          <a:p>
            <a:r>
              <a:rPr lang="en-US" dirty="0" smtClean="0"/>
              <a:t>FINISH:POWDWER COATED</a:t>
            </a:r>
          </a:p>
          <a:p>
            <a:r>
              <a:rPr lang="en-US" dirty="0" smtClean="0"/>
              <a:t>MATERIAL:IRON </a:t>
            </a:r>
            <a:endParaRPr lang="en-US" dirty="0" smtClean="0"/>
          </a:p>
          <a:p>
            <a:r>
              <a:rPr lang="en-US" dirty="0" smtClean="0"/>
              <a:t>PRICE: RS.2200</a:t>
            </a:r>
            <a:endParaRPr lang="en-US" dirty="0" smtClean="0"/>
          </a:p>
        </p:txBody>
      </p:sp>
      <p:pic>
        <p:nvPicPr>
          <p:cNvPr id="23554" name="Picture 2" descr="https://m.media-amazon.com/images/I/41+OYNZN4HL._AC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54" y="2055813"/>
            <a:ext cx="170883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ITEM NO. BE-102521</a:t>
            </a:r>
          </a:p>
          <a:p>
            <a:r>
              <a:rPr lang="en-US" dirty="0" smtClean="0"/>
              <a:t>DESCRIPTION:</a:t>
            </a:r>
          </a:p>
          <a:p>
            <a:r>
              <a:rPr lang="en-US" dirty="0" smtClean="0"/>
              <a:t>SIZE:</a:t>
            </a:r>
            <a:r>
              <a:rPr lang="en-US" dirty="0" smtClean="0">
                <a:latin typeface="verdana" panose="020B0604030504040204" pitchFamily="34" charset="0"/>
              </a:rPr>
              <a:t>5.5</a:t>
            </a:r>
            <a:r>
              <a:rPr lang="en-US" dirty="0">
                <a:latin typeface="verdana" panose="020B0604030504040204" pitchFamily="34" charset="0"/>
              </a:rPr>
              <a:t>" x 5.25" x 18.5</a:t>
            </a:r>
            <a:r>
              <a:rPr lang="en-US" dirty="0">
                <a:solidFill>
                  <a:srgbClr val="767676"/>
                </a:solidFill>
                <a:latin typeface="verdana" panose="020B0604030504040204" pitchFamily="34" charset="0"/>
              </a:rPr>
              <a:t>"</a:t>
            </a:r>
          </a:p>
          <a:p>
            <a:endParaRPr lang="en-US" b="1" dirty="0" smtClean="0"/>
          </a:p>
          <a:p>
            <a:r>
              <a:rPr lang="en-US" dirty="0" smtClean="0"/>
              <a:t>FINISH:POWDER COTED </a:t>
            </a:r>
          </a:p>
          <a:p>
            <a:r>
              <a:rPr lang="en-US" dirty="0" smtClean="0"/>
              <a:t>MATERIAL: IRON AND </a:t>
            </a:r>
            <a:r>
              <a:rPr lang="en-US" dirty="0" smtClean="0"/>
              <a:t>GLASS</a:t>
            </a:r>
          </a:p>
          <a:p>
            <a:r>
              <a:rPr lang="en-US" dirty="0" smtClean="0"/>
              <a:t>PRICE: RS.1220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22530" name="Picture 2" descr="https://m.media-amazon.com/images/I/519sjQoi+OL._AC_SL1500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36" y="2055813"/>
            <a:ext cx="3695266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TRAY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ITEM NO. BE-102525</a:t>
            </a:r>
          </a:p>
          <a:p>
            <a:r>
              <a:rPr lang="en-US" dirty="0" smtClean="0"/>
              <a:t>DESCRIPTION:LEAF TRAY </a:t>
            </a:r>
          </a:p>
          <a:p>
            <a:r>
              <a:rPr lang="en-US" dirty="0" smtClean="0"/>
              <a:t>SIZE : </a:t>
            </a:r>
            <a:r>
              <a:rPr lang="en-US" dirty="0"/>
              <a:t>15.75X7.09X2.76in</a:t>
            </a:r>
            <a:endParaRPr lang="en-US" dirty="0" smtClean="0"/>
          </a:p>
          <a:p>
            <a:r>
              <a:rPr lang="en-US" dirty="0" smtClean="0"/>
              <a:t>FINISH:GOLD, BLACK POWDER COATED </a:t>
            </a:r>
          </a:p>
          <a:p>
            <a:r>
              <a:rPr lang="en-US" dirty="0" smtClean="0"/>
              <a:t>MATERIAL: </a:t>
            </a:r>
            <a:r>
              <a:rPr lang="en-US" dirty="0" smtClean="0"/>
              <a:t>IRON</a:t>
            </a:r>
          </a:p>
          <a:p>
            <a:r>
              <a:rPr lang="en-US" dirty="0" smtClean="0"/>
              <a:t>PRICE: RS.680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5516" y="2055813"/>
            <a:ext cx="3114106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TRAY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ITEM NO. BE-102526</a:t>
            </a:r>
          </a:p>
          <a:p>
            <a:r>
              <a:rPr lang="en-US" dirty="0" smtClean="0"/>
              <a:t>DESCRIPTION:</a:t>
            </a:r>
            <a:r>
              <a:rPr lang="en-US" dirty="0"/>
              <a:t>GALVANIZED IRON SERVING TRAY </a:t>
            </a:r>
            <a:r>
              <a:rPr lang="en-US" dirty="0" smtClean="0"/>
              <a:t>2</a:t>
            </a:r>
          </a:p>
          <a:p>
            <a:r>
              <a:rPr lang="en-US" dirty="0"/>
              <a:t>SIZE: 13X1.1X9.57 </a:t>
            </a:r>
            <a:r>
              <a:rPr lang="en-US" dirty="0" smtClean="0"/>
              <a:t>INCHES </a:t>
            </a:r>
          </a:p>
          <a:p>
            <a:r>
              <a:rPr lang="en-US" dirty="0" smtClean="0"/>
              <a:t> FINISH: NATURAL </a:t>
            </a:r>
          </a:p>
          <a:p>
            <a:r>
              <a:rPr lang="en-US" dirty="0" smtClean="0"/>
              <a:t>MATERIAL: IRON </a:t>
            </a:r>
            <a:endParaRPr lang="en-US" dirty="0" smtClean="0"/>
          </a:p>
          <a:p>
            <a:r>
              <a:rPr lang="en-US" dirty="0" smtClean="0"/>
              <a:t>PRICE: RS.490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441718"/>
            <a:ext cx="4395788" cy="3428714"/>
          </a:xfrm>
        </p:spPr>
      </p:pic>
    </p:spTree>
    <p:extLst>
      <p:ext uri="{BB962C8B-B14F-4D97-AF65-F5344CB8AC3E}">
        <p14:creationId xmlns:p14="http://schemas.microsoft.com/office/powerpoint/2010/main" val="22448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TRAY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ITEM NO. BE-102526</a:t>
            </a:r>
          </a:p>
          <a:p>
            <a:r>
              <a:rPr lang="en-US" dirty="0"/>
              <a:t>DESCRIPTION</a:t>
            </a:r>
            <a:r>
              <a:rPr lang="en-US" dirty="0" smtClean="0"/>
              <a:t>: HAMMERED </a:t>
            </a:r>
            <a:r>
              <a:rPr lang="en-US" dirty="0"/>
              <a:t>STAINLESS STEEL TRAY SERVING 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SIZE: </a:t>
            </a:r>
            <a:r>
              <a:rPr lang="en-US" dirty="0"/>
              <a:t>17 x 13 x 2 inches </a:t>
            </a:r>
            <a:r>
              <a:rPr lang="en-US" dirty="0" smtClean="0"/>
              <a:t>2</a:t>
            </a:r>
          </a:p>
          <a:p>
            <a:r>
              <a:rPr lang="en-US" dirty="0" smtClean="0"/>
              <a:t>FINISH:NATURAL </a:t>
            </a:r>
          </a:p>
          <a:p>
            <a:r>
              <a:rPr lang="en-US" dirty="0" smtClean="0"/>
              <a:t>MATERIAL: STAINLESS </a:t>
            </a:r>
            <a:r>
              <a:rPr lang="en-US" dirty="0" smtClean="0"/>
              <a:t>STEEL</a:t>
            </a:r>
          </a:p>
          <a:p>
            <a:r>
              <a:rPr lang="en-US" dirty="0" smtClean="0"/>
              <a:t>PRICE: RS.475</a:t>
            </a:r>
            <a:r>
              <a:rPr lang="en-US" dirty="0" smtClean="0"/>
              <a:t>  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3102552"/>
            <a:ext cx="4395788" cy="2107047"/>
          </a:xfrm>
        </p:spPr>
      </p:pic>
    </p:spTree>
    <p:extLst>
      <p:ext uri="{BB962C8B-B14F-4D97-AF65-F5344CB8AC3E}">
        <p14:creationId xmlns:p14="http://schemas.microsoft.com/office/powerpoint/2010/main" val="39318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SURFING TRAY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ITEM NO. BE-102527</a:t>
            </a:r>
          </a:p>
          <a:p>
            <a:r>
              <a:rPr lang="en-US" dirty="0" smtClean="0"/>
              <a:t>DESCRIPTION: COPPER HAMMED TRAY </a:t>
            </a:r>
          </a:p>
          <a:p>
            <a:r>
              <a:rPr lang="en-US" dirty="0" smtClean="0"/>
              <a:t>SIZE:</a:t>
            </a:r>
            <a:r>
              <a:rPr lang="en-US" dirty="0"/>
              <a:t>17 x 13 x 2 inches </a:t>
            </a:r>
            <a:r>
              <a:rPr lang="en-US" dirty="0" smtClean="0"/>
              <a:t>2</a:t>
            </a:r>
          </a:p>
          <a:p>
            <a:r>
              <a:rPr lang="en-US" dirty="0" smtClean="0"/>
              <a:t>FINISH: NATURAL </a:t>
            </a:r>
          </a:p>
          <a:p>
            <a:r>
              <a:rPr lang="en-US" dirty="0" smtClean="0"/>
              <a:t>MATERIAL: COPPER TRAY </a:t>
            </a:r>
            <a:endParaRPr lang="en-US" dirty="0" smtClean="0"/>
          </a:p>
          <a:p>
            <a:r>
              <a:rPr lang="en-US" dirty="0" smtClean="0"/>
              <a:t>PRICE: RS.780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632202"/>
            <a:ext cx="4395788" cy="3047746"/>
          </a:xfrm>
        </p:spPr>
      </p:pic>
    </p:spTree>
    <p:extLst>
      <p:ext uri="{BB962C8B-B14F-4D97-AF65-F5344CB8AC3E}">
        <p14:creationId xmlns:p14="http://schemas.microsoft.com/office/powerpoint/2010/main" val="22480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277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verdana</vt:lpstr>
      <vt:lpstr>Wingdings 3</vt:lpstr>
      <vt:lpstr>Ion</vt:lpstr>
      <vt:lpstr>PRESENTATION OF NEW DEVLOPMENT </vt:lpstr>
      <vt:lpstr>CANDLE HOLDER </vt:lpstr>
      <vt:lpstr>PLANTER ON STAND </vt:lpstr>
      <vt:lpstr>PLANTER STAND</vt:lpstr>
      <vt:lpstr>PowerPoint Presentation</vt:lpstr>
      <vt:lpstr>LEAF TRAY </vt:lpstr>
      <vt:lpstr>SERVING TRAY    </vt:lpstr>
      <vt:lpstr>SERVING TRAY</vt:lpstr>
      <vt:lpstr>SURFING TRAY </vt:lpstr>
      <vt:lpstr>LAMP SHADE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NEW DEVLOPMENT</dc:title>
  <dc:creator>Microsoft account</dc:creator>
  <cp:lastModifiedBy>Microsoft account</cp:lastModifiedBy>
  <cp:revision>9</cp:revision>
  <dcterms:created xsi:type="dcterms:W3CDTF">2021-10-25T15:57:06Z</dcterms:created>
  <dcterms:modified xsi:type="dcterms:W3CDTF">2021-11-30T15:01:29Z</dcterms:modified>
</cp:coreProperties>
</file>