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81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8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61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4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52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9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7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6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8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9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52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16E86C6-F9CA-4A0D-B03B-2DF277D165E6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3924866-9B62-46A9-9D6C-1D276A6E2C9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7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BADARANDSONS1@GMAIL.CO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OF CAKESTANDS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BADAR AND SONS EXPORTS </a:t>
            </a:r>
          </a:p>
          <a:p>
            <a:r>
              <a:rPr lang="en-US" dirty="0"/>
              <a:t>GALSHAHEED CHAND WALI MASJID </a:t>
            </a:r>
          </a:p>
          <a:p>
            <a:r>
              <a:rPr lang="en-US" dirty="0"/>
              <a:t>MORADABAD (244001)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58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BE-150928</a:t>
            </a:r>
          </a:p>
          <a:p>
            <a:r>
              <a:rPr lang="en-US" dirty="0"/>
              <a:t>SIZE: 11.5 x 11.5 x 7''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RS.880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717263"/>
            <a:ext cx="4754562" cy="3160198"/>
          </a:xfrm>
        </p:spPr>
      </p:pic>
    </p:spTree>
    <p:extLst>
      <p:ext uri="{BB962C8B-B14F-4D97-AF65-F5344CB8AC3E}">
        <p14:creationId xmlns:p14="http://schemas.microsoft.com/office/powerpoint/2010/main" val="792394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BE-150929</a:t>
            </a:r>
          </a:p>
          <a:p>
            <a:r>
              <a:rPr lang="en-US" dirty="0"/>
              <a:t>SIZE: 11.81 x 11.81 x 6.22''</a:t>
            </a:r>
            <a:endParaRPr lang="en-US" dirty="0" smtClean="0"/>
          </a:p>
          <a:p>
            <a:r>
              <a:rPr lang="en-US" dirty="0" smtClean="0"/>
              <a:t>MATERIAL: IRON &amp; </a:t>
            </a:r>
            <a:r>
              <a:rPr lang="en-US" dirty="0" smtClean="0"/>
              <a:t>WOOD</a:t>
            </a:r>
          </a:p>
          <a:p>
            <a:r>
              <a:rPr lang="en-US" dirty="0" smtClean="0"/>
              <a:t>PRICE: RS.875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489044"/>
            <a:ext cx="4754562" cy="3616636"/>
          </a:xfrm>
        </p:spPr>
      </p:pic>
    </p:spTree>
    <p:extLst>
      <p:ext uri="{BB962C8B-B14F-4D97-AF65-F5344CB8AC3E}">
        <p14:creationId xmlns:p14="http://schemas.microsoft.com/office/powerpoint/2010/main" val="2676279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BE-150930</a:t>
            </a:r>
          </a:p>
          <a:p>
            <a:r>
              <a:rPr lang="en-US" dirty="0"/>
              <a:t>SIZE: 12.6 x 3.94 x </a:t>
            </a:r>
            <a:r>
              <a:rPr lang="en-US" dirty="0" smtClean="0"/>
              <a:t>3.15’’</a:t>
            </a:r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RS.870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402065"/>
            <a:ext cx="4754562" cy="3790595"/>
          </a:xfrm>
        </p:spPr>
      </p:pic>
    </p:spTree>
    <p:extLst>
      <p:ext uri="{BB962C8B-B14F-4D97-AF65-F5344CB8AC3E}">
        <p14:creationId xmlns:p14="http://schemas.microsoft.com/office/powerpoint/2010/main" val="1009718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BE-150931</a:t>
            </a:r>
          </a:p>
          <a:p>
            <a:r>
              <a:rPr lang="en-US" dirty="0"/>
              <a:t>SIZE: 12.6 x 12.6 x 5''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 630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3007800"/>
            <a:ext cx="4754562" cy="2579125"/>
          </a:xfrm>
        </p:spPr>
      </p:pic>
    </p:spTree>
    <p:extLst>
      <p:ext uri="{BB962C8B-B14F-4D97-AF65-F5344CB8AC3E}">
        <p14:creationId xmlns:p14="http://schemas.microsoft.com/office/powerpoint/2010/main" val="533004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BE-150932</a:t>
            </a:r>
          </a:p>
          <a:p>
            <a:r>
              <a:rPr lang="en-US" dirty="0"/>
              <a:t>SIZE: 12x12x4.75''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RS.750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3196739"/>
            <a:ext cx="4754562" cy="2201247"/>
          </a:xfrm>
        </p:spPr>
      </p:pic>
    </p:spTree>
    <p:extLst>
      <p:ext uri="{BB962C8B-B14F-4D97-AF65-F5344CB8AC3E}">
        <p14:creationId xmlns:p14="http://schemas.microsoft.com/office/powerpoint/2010/main" val="1404135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BE-150933</a:t>
            </a:r>
          </a:p>
          <a:p>
            <a:r>
              <a:rPr lang="en-US" dirty="0"/>
              <a:t>SIZE: </a:t>
            </a:r>
            <a:r>
              <a:rPr lang="en-US" dirty="0" smtClean="0"/>
              <a:t>12X12X9.5’’</a:t>
            </a:r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 580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3163" y="2286000"/>
            <a:ext cx="3967511" cy="4022725"/>
          </a:xfrm>
        </p:spPr>
      </p:pic>
    </p:spTree>
    <p:extLst>
      <p:ext uri="{BB962C8B-B14F-4D97-AF65-F5344CB8AC3E}">
        <p14:creationId xmlns:p14="http://schemas.microsoft.com/office/powerpoint/2010/main" val="2159351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BE-150934</a:t>
            </a:r>
          </a:p>
          <a:p>
            <a:r>
              <a:rPr lang="en-US" dirty="0"/>
              <a:t>SIZE: 12x12x11''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 1280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4011" y="2286000"/>
            <a:ext cx="3625816" cy="4022725"/>
          </a:xfrm>
        </p:spPr>
      </p:pic>
    </p:spTree>
    <p:extLst>
      <p:ext uri="{BB962C8B-B14F-4D97-AF65-F5344CB8AC3E}">
        <p14:creationId xmlns:p14="http://schemas.microsoft.com/office/powerpoint/2010/main" val="3922394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BE-150935</a:t>
            </a:r>
          </a:p>
          <a:p>
            <a:r>
              <a:rPr lang="en-US" dirty="0"/>
              <a:t>SIZE: 12X12X18''</a:t>
            </a:r>
            <a:endParaRPr lang="en-US" dirty="0" smtClean="0"/>
          </a:p>
          <a:p>
            <a:r>
              <a:rPr lang="en-US" dirty="0" smtClean="0"/>
              <a:t>MATERIAL: GALVANIZED &amp; COPPER </a:t>
            </a:r>
            <a:endParaRPr lang="en-US" dirty="0" smtClean="0"/>
          </a:p>
          <a:p>
            <a:r>
              <a:rPr lang="en-US" dirty="0" smtClean="0"/>
              <a:t>PRICE: RS.1390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4465" y="1607734"/>
            <a:ext cx="2670162" cy="4700991"/>
          </a:xfrm>
        </p:spPr>
      </p:pic>
    </p:spTree>
    <p:extLst>
      <p:ext uri="{BB962C8B-B14F-4D97-AF65-F5344CB8AC3E}">
        <p14:creationId xmlns:p14="http://schemas.microsoft.com/office/powerpoint/2010/main" val="2225156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BE-150936</a:t>
            </a:r>
          </a:p>
          <a:p>
            <a:r>
              <a:rPr lang="en-US" dirty="0"/>
              <a:t>SIZE: </a:t>
            </a:r>
            <a:r>
              <a:rPr lang="en-US" dirty="0" smtClean="0"/>
              <a:t>9X9X7’’</a:t>
            </a:r>
          </a:p>
          <a:p>
            <a:r>
              <a:rPr lang="en-US" dirty="0" smtClean="0"/>
              <a:t>MATERIAL: </a:t>
            </a:r>
            <a:r>
              <a:rPr lang="en-US" dirty="0" smtClean="0"/>
              <a:t>GALVANIZED</a:t>
            </a:r>
          </a:p>
          <a:p>
            <a:r>
              <a:rPr lang="en-US" dirty="0" smtClean="0"/>
              <a:t>PRICE: RS.790 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877333"/>
            <a:ext cx="4754562" cy="2840058"/>
          </a:xfrm>
        </p:spPr>
      </p:pic>
    </p:spTree>
    <p:extLst>
      <p:ext uri="{BB962C8B-B14F-4D97-AF65-F5344CB8AC3E}">
        <p14:creationId xmlns:p14="http://schemas.microsoft.com/office/powerpoint/2010/main" val="4271039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BE-150937</a:t>
            </a:r>
          </a:p>
          <a:p>
            <a:r>
              <a:rPr lang="en-US" dirty="0"/>
              <a:t>SIZE: 15 x 15 x 18''</a:t>
            </a:r>
            <a:endParaRPr lang="en-US" dirty="0" smtClean="0"/>
          </a:p>
          <a:p>
            <a:r>
              <a:rPr lang="en-US" dirty="0" smtClean="0"/>
              <a:t>MATERIAL: IRON &amp; WOOD </a:t>
            </a:r>
            <a:endParaRPr lang="en-US" dirty="0" smtClean="0"/>
          </a:p>
          <a:p>
            <a:r>
              <a:rPr lang="en-US" dirty="0" smtClean="0"/>
              <a:t>PRICE: RS.1100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556" y="2286000"/>
            <a:ext cx="3314725" cy="4022725"/>
          </a:xfrm>
        </p:spPr>
      </p:pic>
    </p:spTree>
    <p:extLst>
      <p:ext uri="{BB962C8B-B14F-4D97-AF65-F5344CB8AC3E}">
        <p14:creationId xmlns:p14="http://schemas.microsoft.com/office/powerpoint/2010/main" val="1576008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NO.</a:t>
            </a:r>
          </a:p>
          <a:p>
            <a:r>
              <a:rPr lang="en-US" dirty="0"/>
              <a:t>SIZE: 7.9 x 7.9 x </a:t>
            </a:r>
            <a:r>
              <a:rPr lang="en-US" dirty="0" smtClean="0"/>
              <a:t>9.4’’</a:t>
            </a:r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RS.1250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6556" y="2017698"/>
            <a:ext cx="3158196" cy="4291028"/>
          </a:xfrm>
        </p:spPr>
      </p:pic>
    </p:spTree>
    <p:extLst>
      <p:ext uri="{BB962C8B-B14F-4D97-AF65-F5344CB8AC3E}">
        <p14:creationId xmlns:p14="http://schemas.microsoft.com/office/powerpoint/2010/main" val="2947509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BE-150938</a:t>
            </a:r>
          </a:p>
          <a:p>
            <a:r>
              <a:rPr lang="en-US" dirty="0"/>
              <a:t>SIZE: 16.2 x 15.5 x 7.2''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 1340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0698" y="2286000"/>
            <a:ext cx="4052442" cy="4022725"/>
          </a:xfrm>
        </p:spPr>
      </p:pic>
    </p:spTree>
    <p:extLst>
      <p:ext uri="{BB962C8B-B14F-4D97-AF65-F5344CB8AC3E}">
        <p14:creationId xmlns:p14="http://schemas.microsoft.com/office/powerpoint/2010/main" val="601008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BE-150939</a:t>
            </a:r>
          </a:p>
          <a:p>
            <a:r>
              <a:rPr lang="en-US" dirty="0"/>
              <a:t>SIZE: 16.54 x 9.84 x 2.56''</a:t>
            </a:r>
            <a:endParaRPr lang="en-US" dirty="0" smtClean="0"/>
          </a:p>
          <a:p>
            <a:r>
              <a:rPr lang="en-US" dirty="0" smtClean="0"/>
              <a:t>MATERIAL: GALVANIZED </a:t>
            </a:r>
            <a:endParaRPr lang="en-US" dirty="0" smtClean="0"/>
          </a:p>
          <a:p>
            <a:r>
              <a:rPr lang="en-US" dirty="0" smtClean="0"/>
              <a:t>PRICE: RS.1450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8283" y="2286000"/>
            <a:ext cx="3057271" cy="4022725"/>
          </a:xfrm>
        </p:spPr>
      </p:pic>
    </p:spTree>
    <p:extLst>
      <p:ext uri="{BB962C8B-B14F-4D97-AF65-F5344CB8AC3E}">
        <p14:creationId xmlns:p14="http://schemas.microsoft.com/office/powerpoint/2010/main" val="2722431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BE-150940</a:t>
            </a:r>
          </a:p>
          <a:p>
            <a:r>
              <a:rPr lang="en-US" dirty="0"/>
              <a:t>SIZE: 17X17X20''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RS.1590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965" y="2286000"/>
            <a:ext cx="3169907" cy="4022725"/>
          </a:xfrm>
        </p:spPr>
      </p:pic>
    </p:spTree>
    <p:extLst>
      <p:ext uri="{BB962C8B-B14F-4D97-AF65-F5344CB8AC3E}">
        <p14:creationId xmlns:p14="http://schemas.microsoft.com/office/powerpoint/2010/main" val="3079025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BE-150942</a:t>
            </a:r>
          </a:p>
          <a:p>
            <a:r>
              <a:rPr lang="en-US" dirty="0"/>
              <a:t>SIZE: 12.5X12.5X17.5''</a:t>
            </a:r>
            <a:endParaRPr lang="en-US" dirty="0" smtClean="0"/>
          </a:p>
          <a:p>
            <a:r>
              <a:rPr lang="en-US" dirty="0" smtClean="0"/>
              <a:t>MATERIAL: </a:t>
            </a:r>
            <a:r>
              <a:rPr lang="en-US" dirty="0" smtClean="0"/>
              <a:t>WOOD</a:t>
            </a:r>
          </a:p>
          <a:p>
            <a:r>
              <a:rPr lang="en-US" dirty="0" smtClean="0"/>
              <a:t>PRICE: RS.1200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41032" y="2286000"/>
            <a:ext cx="2451773" cy="4022725"/>
          </a:xfrm>
        </p:spPr>
      </p:pic>
    </p:spTree>
    <p:extLst>
      <p:ext uri="{BB962C8B-B14F-4D97-AF65-F5344CB8AC3E}">
        <p14:creationId xmlns:p14="http://schemas.microsoft.com/office/powerpoint/2010/main" val="3866126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9792088" cy="34163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SHARE YOUR FEEDBACK BY EMAIL WE HOPE YOU LIKED OUR PRODUCTS.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Copyright notice: </a:t>
            </a:r>
            <a:r>
              <a:rPr lang="en-US" dirty="0" smtClean="0">
                <a:solidFill>
                  <a:schemeClr val="tx1"/>
                </a:solidFill>
              </a:rPr>
              <a:t>Please don’t copy and share our designs without our permission.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E-MAIL- </a:t>
            </a:r>
            <a:r>
              <a:rPr lang="en-US" dirty="0" smtClean="0">
                <a:hlinkClick r:id="rId2"/>
              </a:rPr>
              <a:t>BADARANDSONS1@GMAIL.COM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PHONE: +91-9058824453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FEEL FREE TO CONTACT US.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BEST REGARDS</a:t>
            </a:r>
          </a:p>
          <a:p>
            <a:pPr marL="0" indent="0">
              <a:buNone/>
            </a:pPr>
            <a:r>
              <a:rPr lang="en-US" dirty="0" smtClean="0"/>
              <a:t>NAWAZ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7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NO. BE-150921</a:t>
            </a:r>
          </a:p>
          <a:p>
            <a:r>
              <a:rPr lang="en-US" dirty="0"/>
              <a:t>SIZE: 8x8x11''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RS.1490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4696" y="2286000"/>
            <a:ext cx="3724446" cy="4022725"/>
          </a:xfrm>
        </p:spPr>
      </p:pic>
    </p:spTree>
    <p:extLst>
      <p:ext uri="{BB962C8B-B14F-4D97-AF65-F5344CB8AC3E}">
        <p14:creationId xmlns:p14="http://schemas.microsoft.com/office/powerpoint/2010/main" val="267705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BE-150922</a:t>
            </a:r>
          </a:p>
          <a:p>
            <a:r>
              <a:rPr lang="en-US" dirty="0"/>
              <a:t>SIZE: 8x8x14''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RS.1550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4915" y="2286000"/>
            <a:ext cx="2924007" cy="4022725"/>
          </a:xfrm>
        </p:spPr>
      </p:pic>
    </p:spTree>
    <p:extLst>
      <p:ext uri="{BB962C8B-B14F-4D97-AF65-F5344CB8AC3E}">
        <p14:creationId xmlns:p14="http://schemas.microsoft.com/office/powerpoint/2010/main" val="22451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BE-150923</a:t>
            </a:r>
          </a:p>
          <a:p>
            <a:r>
              <a:rPr lang="en-US" dirty="0"/>
              <a:t>SIZE: 9.1 x 9.1 x </a:t>
            </a:r>
            <a:r>
              <a:rPr lang="en-US" dirty="0" smtClean="0"/>
              <a:t>3.5’’</a:t>
            </a:r>
          </a:p>
          <a:p>
            <a:r>
              <a:rPr lang="en-US" dirty="0" smtClean="0"/>
              <a:t>MATERIAL: </a:t>
            </a:r>
            <a:r>
              <a:rPr lang="en-US" dirty="0" smtClean="0"/>
              <a:t>IRON</a:t>
            </a:r>
          </a:p>
          <a:p>
            <a:r>
              <a:rPr lang="en-US" dirty="0" smtClean="0"/>
              <a:t>PRICE: RS.760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926464"/>
            <a:ext cx="4754562" cy="2741797"/>
          </a:xfrm>
        </p:spPr>
      </p:pic>
    </p:spTree>
    <p:extLst>
      <p:ext uri="{BB962C8B-B14F-4D97-AF65-F5344CB8AC3E}">
        <p14:creationId xmlns:p14="http://schemas.microsoft.com/office/powerpoint/2010/main" val="420903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BE-150924</a:t>
            </a:r>
          </a:p>
          <a:p>
            <a:r>
              <a:rPr lang="en-US" dirty="0"/>
              <a:t>SIZE: 9x9x14''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RS.1670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0026" y="2286000"/>
            <a:ext cx="2313786" cy="4022725"/>
          </a:xfrm>
        </p:spPr>
      </p:pic>
    </p:spTree>
    <p:extLst>
      <p:ext uri="{BB962C8B-B14F-4D97-AF65-F5344CB8AC3E}">
        <p14:creationId xmlns:p14="http://schemas.microsoft.com/office/powerpoint/2010/main" val="85053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BE-150925</a:t>
            </a:r>
          </a:p>
          <a:p>
            <a:r>
              <a:rPr lang="en-US" dirty="0"/>
              <a:t>SIZE: 10.5x10.5x15''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RS.1670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2993" y="2286000"/>
            <a:ext cx="2547852" cy="4022725"/>
          </a:xfrm>
        </p:spPr>
      </p:pic>
    </p:spTree>
    <p:extLst>
      <p:ext uri="{BB962C8B-B14F-4D97-AF65-F5344CB8AC3E}">
        <p14:creationId xmlns:p14="http://schemas.microsoft.com/office/powerpoint/2010/main" val="2415252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BE-150926</a:t>
            </a:r>
          </a:p>
          <a:p>
            <a:r>
              <a:rPr lang="en-US" dirty="0"/>
              <a:t>SIZE: 10x10x5.5''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RS.775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9638" y="2541344"/>
            <a:ext cx="4754562" cy="3512036"/>
          </a:xfrm>
        </p:spPr>
      </p:pic>
    </p:spTree>
    <p:extLst>
      <p:ext uri="{BB962C8B-B14F-4D97-AF65-F5344CB8AC3E}">
        <p14:creationId xmlns:p14="http://schemas.microsoft.com/office/powerpoint/2010/main" val="320638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CAKE STANDS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ITEM NO</a:t>
            </a:r>
            <a:r>
              <a:rPr lang="en-US" dirty="0"/>
              <a:t>. </a:t>
            </a:r>
            <a:r>
              <a:rPr lang="en-US" dirty="0" smtClean="0"/>
              <a:t>BE-150927</a:t>
            </a:r>
          </a:p>
          <a:p>
            <a:r>
              <a:rPr lang="en-US" dirty="0"/>
              <a:t>SIZE: 10x10x14.5''</a:t>
            </a:r>
            <a:endParaRPr lang="en-US" dirty="0" smtClean="0"/>
          </a:p>
          <a:p>
            <a:r>
              <a:rPr lang="en-US" dirty="0" smtClean="0"/>
              <a:t>MATERIAL: IRON </a:t>
            </a:r>
            <a:endParaRPr lang="en-US" dirty="0" smtClean="0"/>
          </a:p>
          <a:p>
            <a:r>
              <a:rPr lang="en-US" dirty="0" smtClean="0"/>
              <a:t>PRICE: RS.990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53048" y="2286000"/>
            <a:ext cx="4627742" cy="4022725"/>
          </a:xfrm>
        </p:spPr>
      </p:pic>
    </p:spTree>
    <p:extLst>
      <p:ext uri="{BB962C8B-B14F-4D97-AF65-F5344CB8AC3E}">
        <p14:creationId xmlns:p14="http://schemas.microsoft.com/office/powerpoint/2010/main" val="3784780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459</Words>
  <Application>Microsoft Office PowerPoint</Application>
  <PresentationFormat>Widescreen</PresentationFormat>
  <Paragraphs>126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Tw Cen MT</vt:lpstr>
      <vt:lpstr>Tw Cen MT Condensed</vt:lpstr>
      <vt:lpstr>Wingdings 3</vt:lpstr>
      <vt:lpstr>Integral</vt:lpstr>
      <vt:lpstr>PRESENTATION OF CAKESTANDS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CAKE STANDS 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PPT</dc:title>
  <dc:creator>Waris</dc:creator>
  <cp:lastModifiedBy>Microsoft account</cp:lastModifiedBy>
  <cp:revision>5</cp:revision>
  <dcterms:created xsi:type="dcterms:W3CDTF">2021-09-14T09:58:17Z</dcterms:created>
  <dcterms:modified xsi:type="dcterms:W3CDTF">2021-11-30T14:58:41Z</dcterms:modified>
</cp:coreProperties>
</file>