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email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E1C5C41-ED4A-4B56-8743-D88517293439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105D0177-A0C2-40F1-AC33-331708C3B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26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email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5C41-ED4A-4B56-8743-D88517293439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D0177-A0C2-40F1-AC33-331708C3B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7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email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5C41-ED4A-4B56-8743-D88517293439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D0177-A0C2-40F1-AC33-331708C3B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2484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email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5C41-ED4A-4B56-8743-D88517293439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D0177-A0C2-40F1-AC33-331708C3B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37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email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5C41-ED4A-4B56-8743-D88517293439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D0177-A0C2-40F1-AC33-331708C3B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8465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5C41-ED4A-4B56-8743-D88517293439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D0177-A0C2-40F1-AC33-331708C3B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937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5C41-ED4A-4B56-8743-D88517293439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D0177-A0C2-40F1-AC33-331708C3B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3952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E1C5C41-ED4A-4B56-8743-D88517293439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D0177-A0C2-40F1-AC33-331708C3B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788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email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E1C5C41-ED4A-4B56-8743-D88517293439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D0177-A0C2-40F1-AC33-331708C3B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204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5C41-ED4A-4B56-8743-D88517293439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D0177-A0C2-40F1-AC33-331708C3B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6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email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5C41-ED4A-4B56-8743-D88517293439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D0177-A0C2-40F1-AC33-331708C3B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25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5C41-ED4A-4B56-8743-D88517293439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D0177-A0C2-40F1-AC33-331708C3B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121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5C41-ED4A-4B56-8743-D88517293439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D0177-A0C2-40F1-AC33-331708C3B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84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5C41-ED4A-4B56-8743-D88517293439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D0177-A0C2-40F1-AC33-331708C3B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14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5C41-ED4A-4B56-8743-D88517293439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D0177-A0C2-40F1-AC33-331708C3B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924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email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5C41-ED4A-4B56-8743-D88517293439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D0177-A0C2-40F1-AC33-331708C3B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354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email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5C41-ED4A-4B56-8743-D88517293439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D0177-A0C2-40F1-AC33-331708C3B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98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 cstate="email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E1C5C41-ED4A-4B56-8743-D88517293439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105D0177-A0C2-40F1-AC33-331708C3B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75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BADARANDSONS1@GMAIL.COM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PRESENTATION OF BAR ACCESSORIES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BADAR AND SONS EXPORTS </a:t>
            </a:r>
          </a:p>
          <a:p>
            <a:r>
              <a:rPr lang="en-US" dirty="0"/>
              <a:t>GALSHAHEED CHAND WALI MASJID </a:t>
            </a:r>
          </a:p>
          <a:p>
            <a:r>
              <a:rPr lang="en-US" dirty="0"/>
              <a:t>MORADABAD (244001)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692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WINE BUCKET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ITEM NO. </a:t>
            </a:r>
            <a:r>
              <a:rPr lang="en-US" dirty="0" smtClean="0"/>
              <a:t>BE-090929</a:t>
            </a:r>
            <a:endParaRPr lang="en-US" dirty="0"/>
          </a:p>
          <a:p>
            <a:r>
              <a:rPr lang="en-US" dirty="0"/>
              <a:t>SIZE: </a:t>
            </a:r>
            <a:r>
              <a:rPr lang="en-US" dirty="0" smtClean="0"/>
              <a:t>28X9.5X8.5’’</a:t>
            </a:r>
          </a:p>
          <a:p>
            <a:r>
              <a:rPr lang="en-US" dirty="0"/>
              <a:t>M</a:t>
            </a:r>
            <a:r>
              <a:rPr lang="en-US" dirty="0" smtClean="0"/>
              <a:t>ATERIAL</a:t>
            </a:r>
            <a:r>
              <a:rPr lang="en-US" dirty="0"/>
              <a:t>: </a:t>
            </a:r>
            <a:r>
              <a:rPr lang="en-US" dirty="0" smtClean="0"/>
              <a:t>STAINLESS </a:t>
            </a:r>
            <a:r>
              <a:rPr lang="en-US" dirty="0" smtClean="0"/>
              <a:t>STEEL</a:t>
            </a:r>
          </a:p>
          <a:p>
            <a:r>
              <a:rPr lang="en-US" dirty="0" smtClean="0"/>
              <a:t>PRICE: RS. 780</a:t>
            </a:r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16227" y="2603500"/>
            <a:ext cx="3409384" cy="3416300"/>
          </a:xfrm>
        </p:spPr>
      </p:pic>
    </p:spTree>
    <p:extLst>
      <p:ext uri="{BB962C8B-B14F-4D97-AF65-F5344CB8AC3E}">
        <p14:creationId xmlns:p14="http://schemas.microsoft.com/office/powerpoint/2010/main" val="38628854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WINE BUCKET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ITEM NO. </a:t>
            </a:r>
            <a:r>
              <a:rPr lang="en-US" dirty="0" smtClean="0"/>
              <a:t>BE-090930</a:t>
            </a:r>
            <a:endParaRPr lang="en-US" dirty="0"/>
          </a:p>
          <a:p>
            <a:r>
              <a:rPr lang="en-US" dirty="0"/>
              <a:t>SIZE: </a:t>
            </a:r>
            <a:r>
              <a:rPr lang="en-US" dirty="0" smtClean="0"/>
              <a:t>8.5X8.5X12’’</a:t>
            </a:r>
          </a:p>
          <a:p>
            <a:r>
              <a:rPr lang="en-US" dirty="0"/>
              <a:t>M</a:t>
            </a:r>
            <a:r>
              <a:rPr lang="en-US" dirty="0" smtClean="0"/>
              <a:t>ATERIAL</a:t>
            </a:r>
            <a:r>
              <a:rPr lang="en-US" dirty="0"/>
              <a:t>: </a:t>
            </a:r>
            <a:r>
              <a:rPr lang="en-US" dirty="0" smtClean="0"/>
              <a:t>STAINLESS </a:t>
            </a:r>
            <a:r>
              <a:rPr lang="en-US" dirty="0" smtClean="0"/>
              <a:t>STEEL</a:t>
            </a:r>
          </a:p>
          <a:p>
            <a:r>
              <a:rPr lang="en-US" dirty="0" smtClean="0"/>
              <a:t>PRICE: RS. 750</a:t>
            </a:r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11842" y="2603500"/>
            <a:ext cx="3218154" cy="3416300"/>
          </a:xfrm>
        </p:spPr>
      </p:pic>
    </p:spTree>
    <p:extLst>
      <p:ext uri="{BB962C8B-B14F-4D97-AF65-F5344CB8AC3E}">
        <p14:creationId xmlns:p14="http://schemas.microsoft.com/office/powerpoint/2010/main" val="1420525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WINE BUCKET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ITEM NO. </a:t>
            </a:r>
            <a:r>
              <a:rPr lang="en-US" dirty="0" smtClean="0"/>
              <a:t>BE-090931</a:t>
            </a:r>
            <a:endParaRPr lang="en-US" dirty="0"/>
          </a:p>
          <a:p>
            <a:r>
              <a:rPr lang="en-US" dirty="0"/>
              <a:t>SIZE: </a:t>
            </a:r>
            <a:r>
              <a:rPr lang="en-US" dirty="0" smtClean="0"/>
              <a:t>10X8.5X11’’</a:t>
            </a:r>
          </a:p>
          <a:p>
            <a:r>
              <a:rPr lang="en-US" dirty="0"/>
              <a:t>M</a:t>
            </a:r>
            <a:r>
              <a:rPr lang="en-US" dirty="0" smtClean="0"/>
              <a:t>ATERIAL</a:t>
            </a:r>
            <a:r>
              <a:rPr lang="en-US" dirty="0"/>
              <a:t>: </a:t>
            </a:r>
            <a:r>
              <a:rPr lang="en-US" dirty="0" smtClean="0"/>
              <a:t>STAINLESS </a:t>
            </a:r>
            <a:r>
              <a:rPr lang="en-US" dirty="0" smtClean="0"/>
              <a:t>STEEL</a:t>
            </a:r>
          </a:p>
          <a:p>
            <a:r>
              <a:rPr lang="en-US" dirty="0" smtClean="0"/>
              <a:t>PRICE: RS.620</a:t>
            </a:r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2657" y="2603500"/>
            <a:ext cx="2876524" cy="3416300"/>
          </a:xfrm>
        </p:spPr>
      </p:pic>
    </p:spTree>
    <p:extLst>
      <p:ext uri="{BB962C8B-B14F-4D97-AF65-F5344CB8AC3E}">
        <p14:creationId xmlns:p14="http://schemas.microsoft.com/office/powerpoint/2010/main" val="17539227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WINE BUCKET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ITEM NO. </a:t>
            </a:r>
            <a:r>
              <a:rPr lang="en-US" dirty="0" smtClean="0"/>
              <a:t>BE-090932</a:t>
            </a:r>
            <a:endParaRPr lang="en-US" dirty="0"/>
          </a:p>
          <a:p>
            <a:r>
              <a:rPr lang="en-US" dirty="0"/>
              <a:t>SIZE: </a:t>
            </a:r>
            <a:r>
              <a:rPr lang="en-US" dirty="0" smtClean="0"/>
              <a:t>8.5X8.5X14.5’’</a:t>
            </a:r>
          </a:p>
          <a:p>
            <a:r>
              <a:rPr lang="en-US" dirty="0"/>
              <a:t>M</a:t>
            </a:r>
            <a:r>
              <a:rPr lang="en-US" dirty="0" smtClean="0"/>
              <a:t>ATERIAL</a:t>
            </a:r>
            <a:r>
              <a:rPr lang="en-US" dirty="0"/>
              <a:t>: </a:t>
            </a:r>
            <a:r>
              <a:rPr lang="en-US" dirty="0" smtClean="0"/>
              <a:t>STAINLESS STEEL</a:t>
            </a:r>
            <a:endParaRPr lang="en-US" dirty="0"/>
          </a:p>
          <a:p>
            <a:r>
              <a:rPr lang="en-US" dirty="0" smtClean="0"/>
              <a:t>PRICE</a:t>
            </a:r>
            <a:r>
              <a:rPr lang="en-US" dirty="0" smtClean="0"/>
              <a:t>: RS. 670</a:t>
            </a:r>
            <a:endParaRPr lang="en-US" dirty="0" smtClean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27280" y="2603500"/>
            <a:ext cx="2587277" cy="3416300"/>
          </a:xfrm>
        </p:spPr>
      </p:pic>
    </p:spTree>
    <p:extLst>
      <p:ext uri="{BB962C8B-B14F-4D97-AF65-F5344CB8AC3E}">
        <p14:creationId xmlns:p14="http://schemas.microsoft.com/office/powerpoint/2010/main" val="3254745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WINE COOLER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ITEM NO. </a:t>
            </a:r>
            <a:r>
              <a:rPr lang="en-US" dirty="0" smtClean="0"/>
              <a:t>BE-090933</a:t>
            </a:r>
            <a:endParaRPr lang="en-US" dirty="0"/>
          </a:p>
          <a:p>
            <a:r>
              <a:rPr lang="en-US" dirty="0"/>
              <a:t>SIZE: </a:t>
            </a:r>
            <a:r>
              <a:rPr lang="en-US" dirty="0" smtClean="0"/>
              <a:t>9.5X9.5X14’’</a:t>
            </a:r>
          </a:p>
          <a:p>
            <a:r>
              <a:rPr lang="en-US" dirty="0"/>
              <a:t>M</a:t>
            </a:r>
            <a:r>
              <a:rPr lang="en-US" dirty="0" smtClean="0"/>
              <a:t>ATERIAL</a:t>
            </a:r>
            <a:r>
              <a:rPr lang="en-US" dirty="0"/>
              <a:t>: </a:t>
            </a:r>
            <a:r>
              <a:rPr lang="en-US" dirty="0" smtClean="0"/>
              <a:t>STAINLESS STEEL</a:t>
            </a:r>
            <a:endParaRPr lang="en-US" dirty="0"/>
          </a:p>
          <a:p>
            <a:r>
              <a:rPr lang="en-US" dirty="0" smtClean="0"/>
              <a:t>PRICE: RS. 980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33267" y="2603500"/>
            <a:ext cx="3375304" cy="3416300"/>
          </a:xfrm>
        </p:spPr>
      </p:pic>
    </p:spTree>
    <p:extLst>
      <p:ext uri="{BB962C8B-B14F-4D97-AF65-F5344CB8AC3E}">
        <p14:creationId xmlns:p14="http://schemas.microsoft.com/office/powerpoint/2010/main" val="8721431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BOTTLE OPNER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ITEM NO. </a:t>
            </a:r>
            <a:r>
              <a:rPr lang="en-US" dirty="0" smtClean="0"/>
              <a:t>BE-090934</a:t>
            </a:r>
            <a:endParaRPr lang="en-US" dirty="0"/>
          </a:p>
          <a:p>
            <a:r>
              <a:rPr lang="en-US" dirty="0"/>
              <a:t>SIZE: 2.5 x 1 x </a:t>
            </a:r>
            <a:r>
              <a:rPr lang="en-US" dirty="0" smtClean="0"/>
              <a:t>7’’</a:t>
            </a:r>
          </a:p>
          <a:p>
            <a:r>
              <a:rPr lang="en-US" dirty="0" smtClean="0"/>
              <a:t>MATERIAL</a:t>
            </a:r>
            <a:r>
              <a:rPr lang="en-US" dirty="0"/>
              <a:t>: </a:t>
            </a:r>
            <a:r>
              <a:rPr lang="en-US" dirty="0" smtClean="0"/>
              <a:t>ALUMINIUM</a:t>
            </a:r>
          </a:p>
          <a:p>
            <a:r>
              <a:rPr lang="en-US" dirty="0" smtClean="0"/>
              <a:t>PRICE: RS. 280</a:t>
            </a:r>
            <a:endParaRPr lang="en-US" dirty="0"/>
          </a:p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5460" y="2603500"/>
            <a:ext cx="1070918" cy="3416300"/>
          </a:xfrm>
        </p:spPr>
      </p:pic>
    </p:spTree>
    <p:extLst>
      <p:ext uri="{BB962C8B-B14F-4D97-AF65-F5344CB8AC3E}">
        <p14:creationId xmlns:p14="http://schemas.microsoft.com/office/powerpoint/2010/main" val="12550576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BOTTLE OPNER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ITEM NO. </a:t>
            </a:r>
            <a:r>
              <a:rPr lang="en-US" dirty="0" smtClean="0"/>
              <a:t>BE-090935</a:t>
            </a:r>
            <a:endParaRPr lang="en-US" dirty="0"/>
          </a:p>
          <a:p>
            <a:r>
              <a:rPr lang="en-US" dirty="0"/>
              <a:t>SIZE: 3.94 x 1.97 x </a:t>
            </a:r>
            <a:r>
              <a:rPr lang="en-US" dirty="0" smtClean="0"/>
              <a:t>5.3’’</a:t>
            </a:r>
          </a:p>
          <a:p>
            <a:r>
              <a:rPr lang="en-US" dirty="0" smtClean="0"/>
              <a:t>MATERIAL</a:t>
            </a:r>
            <a:r>
              <a:rPr lang="en-US" dirty="0"/>
              <a:t>: </a:t>
            </a:r>
            <a:r>
              <a:rPr lang="en-US" dirty="0" smtClean="0"/>
              <a:t>ALUMINIUM</a:t>
            </a:r>
          </a:p>
          <a:p>
            <a:r>
              <a:rPr lang="en-US" dirty="0" smtClean="0"/>
              <a:t>PRICE: 350 </a:t>
            </a:r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6444" y="2603500"/>
            <a:ext cx="2528949" cy="3416300"/>
          </a:xfrm>
        </p:spPr>
      </p:pic>
    </p:spTree>
    <p:extLst>
      <p:ext uri="{BB962C8B-B14F-4D97-AF65-F5344CB8AC3E}">
        <p14:creationId xmlns:p14="http://schemas.microsoft.com/office/powerpoint/2010/main" val="2907896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WINE COOLER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ITEM NO. </a:t>
            </a:r>
            <a:r>
              <a:rPr lang="en-US" dirty="0" smtClean="0"/>
              <a:t>BE-090936</a:t>
            </a:r>
            <a:endParaRPr lang="en-US" dirty="0"/>
          </a:p>
          <a:p>
            <a:r>
              <a:rPr lang="en-US" dirty="0"/>
              <a:t>SIZE: 4.2 x 2.3 x </a:t>
            </a:r>
            <a:r>
              <a:rPr lang="en-US" dirty="0" smtClean="0"/>
              <a:t>10.1’’</a:t>
            </a:r>
          </a:p>
          <a:p>
            <a:r>
              <a:rPr lang="en-US" dirty="0" smtClean="0"/>
              <a:t>MATERIAL</a:t>
            </a:r>
            <a:r>
              <a:rPr lang="en-US" dirty="0"/>
              <a:t>: </a:t>
            </a:r>
            <a:r>
              <a:rPr lang="en-US" dirty="0" smtClean="0"/>
              <a:t>ALUMINIUM</a:t>
            </a:r>
          </a:p>
          <a:p>
            <a:r>
              <a:rPr lang="en-US" dirty="0" smtClean="0"/>
              <a:t>PRICE: RS. 320</a:t>
            </a:r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04569" y="2603500"/>
            <a:ext cx="1632699" cy="3416300"/>
          </a:xfrm>
        </p:spPr>
      </p:pic>
    </p:spTree>
    <p:extLst>
      <p:ext uri="{BB962C8B-B14F-4D97-AF65-F5344CB8AC3E}">
        <p14:creationId xmlns:p14="http://schemas.microsoft.com/office/powerpoint/2010/main" val="10286085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WINE COOLER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ITEM NO. </a:t>
            </a:r>
            <a:r>
              <a:rPr lang="en-US" dirty="0" smtClean="0"/>
              <a:t>BE-090937</a:t>
            </a:r>
            <a:endParaRPr lang="en-US" dirty="0"/>
          </a:p>
          <a:p>
            <a:r>
              <a:rPr lang="en-US" dirty="0"/>
              <a:t>SIZE: 4.7 x 2.8 x </a:t>
            </a:r>
            <a:r>
              <a:rPr lang="en-US" dirty="0" smtClean="0"/>
              <a:t>11.8’’</a:t>
            </a:r>
          </a:p>
          <a:p>
            <a:r>
              <a:rPr lang="en-US" dirty="0" smtClean="0"/>
              <a:t>MATERIAL</a:t>
            </a:r>
            <a:r>
              <a:rPr lang="en-US" dirty="0"/>
              <a:t>: </a:t>
            </a:r>
            <a:r>
              <a:rPr lang="en-US" dirty="0" smtClean="0"/>
              <a:t>WOOD &amp; </a:t>
            </a:r>
            <a:r>
              <a:rPr lang="en-US" dirty="0" smtClean="0"/>
              <a:t>IRON</a:t>
            </a:r>
          </a:p>
          <a:p>
            <a:r>
              <a:rPr lang="en-US" dirty="0" smtClean="0"/>
              <a:t>PRICE: RS.450</a:t>
            </a:r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50434" y="2603500"/>
            <a:ext cx="1540969" cy="3416300"/>
          </a:xfrm>
        </p:spPr>
      </p:pic>
    </p:spTree>
    <p:extLst>
      <p:ext uri="{BB962C8B-B14F-4D97-AF65-F5344CB8AC3E}">
        <p14:creationId xmlns:p14="http://schemas.microsoft.com/office/powerpoint/2010/main" val="8796117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WINE TABLE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ITEM NO. </a:t>
            </a:r>
            <a:r>
              <a:rPr lang="en-US" dirty="0" smtClean="0"/>
              <a:t>BE-090938</a:t>
            </a:r>
            <a:endParaRPr lang="en-US" dirty="0"/>
          </a:p>
          <a:p>
            <a:r>
              <a:rPr lang="en-US" dirty="0"/>
              <a:t>SIZE: 15.5x15.5x32.5''</a:t>
            </a:r>
            <a:endParaRPr lang="en-US" dirty="0" smtClean="0"/>
          </a:p>
          <a:p>
            <a:r>
              <a:rPr lang="en-US" dirty="0" smtClean="0"/>
              <a:t>MATERIAL</a:t>
            </a:r>
            <a:r>
              <a:rPr lang="en-US" dirty="0"/>
              <a:t>: </a:t>
            </a:r>
            <a:r>
              <a:rPr lang="en-US" dirty="0" smtClean="0"/>
              <a:t> </a:t>
            </a:r>
            <a:r>
              <a:rPr lang="en-US" dirty="0" smtClean="0"/>
              <a:t>IRON</a:t>
            </a:r>
          </a:p>
          <a:p>
            <a:r>
              <a:rPr lang="en-US" dirty="0" smtClean="0"/>
              <a:t>PRICE: RS.1220</a:t>
            </a:r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9166" y="2603500"/>
            <a:ext cx="2523506" cy="3416300"/>
          </a:xfrm>
        </p:spPr>
      </p:pic>
    </p:spTree>
    <p:extLst>
      <p:ext uri="{BB962C8B-B14F-4D97-AF65-F5344CB8AC3E}">
        <p14:creationId xmlns:p14="http://schemas.microsoft.com/office/powerpoint/2010/main" val="1832624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WINE BUCKET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ITEM NO. BE-090921</a:t>
            </a:r>
          </a:p>
          <a:p>
            <a:r>
              <a:rPr lang="en-US" dirty="0" smtClean="0"/>
              <a:t>SIZE</a:t>
            </a:r>
            <a:r>
              <a:rPr lang="en-US" dirty="0"/>
              <a:t>: 6X6X8''</a:t>
            </a:r>
            <a:endParaRPr lang="en-US" dirty="0" smtClean="0"/>
          </a:p>
          <a:p>
            <a:r>
              <a:rPr lang="en-US" dirty="0" smtClean="0"/>
              <a:t>MATERIAL: STAINLESS </a:t>
            </a:r>
            <a:r>
              <a:rPr lang="en-US" dirty="0" smtClean="0"/>
              <a:t>STEEL</a:t>
            </a:r>
          </a:p>
          <a:p>
            <a:r>
              <a:rPr lang="en-US" dirty="0" smtClean="0"/>
              <a:t>PRICE: RS. 780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12769" y="2603500"/>
            <a:ext cx="3416300" cy="3416300"/>
          </a:xfrm>
        </p:spPr>
      </p:pic>
    </p:spTree>
    <p:extLst>
      <p:ext uri="{BB962C8B-B14F-4D97-AF65-F5344CB8AC3E}">
        <p14:creationId xmlns:p14="http://schemas.microsoft.com/office/powerpoint/2010/main" val="15792257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WINE TUB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ITEM NO. </a:t>
            </a:r>
            <a:r>
              <a:rPr lang="en-US" dirty="0" smtClean="0"/>
              <a:t>BE-090939</a:t>
            </a:r>
            <a:endParaRPr lang="en-US" dirty="0"/>
          </a:p>
          <a:p>
            <a:r>
              <a:rPr lang="en-US" dirty="0"/>
              <a:t>SIZE: 17.5x10x12''</a:t>
            </a:r>
            <a:endParaRPr lang="en-US" dirty="0" smtClean="0"/>
          </a:p>
          <a:p>
            <a:r>
              <a:rPr lang="en-US" dirty="0" smtClean="0"/>
              <a:t>MATERIAL</a:t>
            </a:r>
            <a:r>
              <a:rPr lang="en-US" dirty="0"/>
              <a:t>: </a:t>
            </a:r>
            <a:r>
              <a:rPr lang="en-US" dirty="0" smtClean="0"/>
              <a:t>GALVANIZED</a:t>
            </a:r>
          </a:p>
          <a:p>
            <a:r>
              <a:rPr lang="en-US" dirty="0" smtClean="0"/>
              <a:t>PRICE: RS.590</a:t>
            </a:r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12769" y="2603500"/>
            <a:ext cx="3416300" cy="3416300"/>
          </a:xfrm>
        </p:spPr>
      </p:pic>
    </p:spTree>
    <p:extLst>
      <p:ext uri="{BB962C8B-B14F-4D97-AF65-F5344CB8AC3E}">
        <p14:creationId xmlns:p14="http://schemas.microsoft.com/office/powerpoint/2010/main" val="28651669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WINE BUCKET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ITEM NO. </a:t>
            </a:r>
            <a:r>
              <a:rPr lang="en-US" dirty="0" smtClean="0"/>
              <a:t>BE-090940</a:t>
            </a:r>
            <a:endParaRPr lang="en-US" dirty="0"/>
          </a:p>
          <a:p>
            <a:r>
              <a:rPr lang="en-US" dirty="0"/>
              <a:t>SIZE: 15.5x8.25x16.5''</a:t>
            </a:r>
            <a:endParaRPr lang="en-US" dirty="0" smtClean="0"/>
          </a:p>
          <a:p>
            <a:r>
              <a:rPr lang="en-US" dirty="0" smtClean="0"/>
              <a:t>MATERIAL</a:t>
            </a:r>
            <a:r>
              <a:rPr lang="en-US" dirty="0"/>
              <a:t>: </a:t>
            </a:r>
            <a:r>
              <a:rPr lang="en-US" dirty="0" smtClean="0"/>
              <a:t>STAINLEESS </a:t>
            </a:r>
            <a:r>
              <a:rPr lang="en-US" dirty="0" smtClean="0"/>
              <a:t>STEEL</a:t>
            </a:r>
          </a:p>
          <a:p>
            <a:r>
              <a:rPr lang="en-US" dirty="0" smtClean="0"/>
              <a:t>PRICE: RS.950</a:t>
            </a:r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12769" y="2603500"/>
            <a:ext cx="3416300" cy="3416300"/>
          </a:xfrm>
        </p:spPr>
      </p:pic>
    </p:spTree>
    <p:extLst>
      <p:ext uri="{BB962C8B-B14F-4D97-AF65-F5344CB8AC3E}">
        <p14:creationId xmlns:p14="http://schemas.microsoft.com/office/powerpoint/2010/main" val="36030975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WINE BOTTLE HOLDER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ITEM NO. </a:t>
            </a:r>
            <a:r>
              <a:rPr lang="en-US" dirty="0" smtClean="0"/>
              <a:t>BE-090941</a:t>
            </a:r>
            <a:endParaRPr lang="en-US" dirty="0"/>
          </a:p>
          <a:p>
            <a:r>
              <a:rPr lang="en-US" dirty="0"/>
              <a:t>SIZE: </a:t>
            </a:r>
            <a:r>
              <a:rPr lang="en-US" dirty="0" smtClean="0"/>
              <a:t>7.5X3.25X5</a:t>
            </a:r>
            <a:r>
              <a:rPr lang="en-US" dirty="0"/>
              <a:t>''</a:t>
            </a:r>
            <a:endParaRPr lang="en-US" dirty="0" smtClean="0"/>
          </a:p>
          <a:p>
            <a:r>
              <a:rPr lang="en-US" dirty="0" smtClean="0"/>
              <a:t>MATERIAL</a:t>
            </a:r>
            <a:r>
              <a:rPr lang="en-US" dirty="0"/>
              <a:t>: </a:t>
            </a:r>
            <a:r>
              <a:rPr lang="en-US" dirty="0" smtClean="0"/>
              <a:t>IRON</a:t>
            </a:r>
          </a:p>
          <a:p>
            <a:r>
              <a:rPr lang="en-US" smtClean="0"/>
              <a:t>PRICE: 390</a:t>
            </a:r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12769" y="2603500"/>
            <a:ext cx="3416300" cy="3416300"/>
          </a:xfrm>
        </p:spPr>
      </p:pic>
    </p:spTree>
    <p:extLst>
      <p:ext uri="{BB962C8B-B14F-4D97-AF65-F5344CB8AC3E}">
        <p14:creationId xmlns:p14="http://schemas.microsoft.com/office/powerpoint/2010/main" val="36369141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9792088" cy="341630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SHARE YOUR FEEDBACK BY EMAIL WE HOPE YOU LIKED OUR PRODUCTS.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Copyright notice: </a:t>
            </a:r>
            <a:r>
              <a:rPr lang="en-US" dirty="0" smtClean="0">
                <a:solidFill>
                  <a:schemeClr val="tx1"/>
                </a:solidFill>
              </a:rPr>
              <a:t>Please don’t copy and share our designs without our permission.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E-MAIL- </a:t>
            </a:r>
            <a:r>
              <a:rPr lang="en-US" dirty="0" smtClean="0">
                <a:hlinkClick r:id="rId2"/>
              </a:rPr>
              <a:t>BADARANDSONS1@GMAIL.COM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PHONE: +91-9058824453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FEEL FREE TO CONTACT US.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BEST REGARDS</a:t>
            </a:r>
          </a:p>
          <a:p>
            <a:pPr marL="0" indent="0">
              <a:buNone/>
            </a:pPr>
            <a:r>
              <a:rPr lang="en-US" dirty="0" smtClean="0"/>
              <a:t>NAWAZ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320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WINE COOLER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ITEM NO. </a:t>
            </a:r>
            <a:r>
              <a:rPr lang="en-US" dirty="0" smtClean="0"/>
              <a:t>BE-090922</a:t>
            </a:r>
            <a:endParaRPr lang="en-US" dirty="0"/>
          </a:p>
          <a:p>
            <a:r>
              <a:rPr lang="en-US" dirty="0"/>
              <a:t>SIZE: 7.5X7.5X9</a:t>
            </a:r>
            <a:r>
              <a:rPr lang="en-US" dirty="0" smtClean="0"/>
              <a:t>''</a:t>
            </a:r>
            <a:endParaRPr lang="en-US" dirty="0"/>
          </a:p>
          <a:p>
            <a:r>
              <a:rPr lang="en-US" dirty="0"/>
              <a:t>MATERIAL</a:t>
            </a:r>
            <a:r>
              <a:rPr lang="en-US" dirty="0" smtClean="0"/>
              <a:t>: STAINLESS </a:t>
            </a:r>
            <a:r>
              <a:rPr lang="en-US" dirty="0" smtClean="0"/>
              <a:t>STEEL</a:t>
            </a:r>
          </a:p>
          <a:p>
            <a:r>
              <a:rPr lang="en-US" dirty="0" smtClean="0"/>
              <a:t>PRICE: RS. 950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29295" y="2603500"/>
            <a:ext cx="2983247" cy="3416300"/>
          </a:xfrm>
        </p:spPr>
      </p:pic>
    </p:spTree>
    <p:extLst>
      <p:ext uri="{BB962C8B-B14F-4D97-AF65-F5344CB8AC3E}">
        <p14:creationId xmlns:p14="http://schemas.microsoft.com/office/powerpoint/2010/main" val="2155070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WINE BUCKET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ITEM NO. </a:t>
            </a:r>
            <a:r>
              <a:rPr lang="en-US" dirty="0" smtClean="0"/>
              <a:t>BE-090923</a:t>
            </a:r>
            <a:endParaRPr lang="en-US" dirty="0"/>
          </a:p>
          <a:p>
            <a:r>
              <a:rPr lang="en-US" dirty="0"/>
              <a:t>SIZE: 7.5X7.5X15''</a:t>
            </a:r>
          </a:p>
          <a:p>
            <a:r>
              <a:rPr lang="en-US" dirty="0"/>
              <a:t>MATERIAL: </a:t>
            </a:r>
            <a:r>
              <a:rPr lang="en-US" dirty="0" smtClean="0"/>
              <a:t>STAINLESS </a:t>
            </a:r>
            <a:r>
              <a:rPr lang="en-US" dirty="0" smtClean="0"/>
              <a:t>STEEL</a:t>
            </a:r>
          </a:p>
          <a:p>
            <a:r>
              <a:rPr lang="en-US" dirty="0" smtClean="0"/>
              <a:t>PRICE: RS. 890</a:t>
            </a:r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65998" y="2603500"/>
            <a:ext cx="2509841" cy="3416300"/>
          </a:xfrm>
        </p:spPr>
      </p:pic>
    </p:spTree>
    <p:extLst>
      <p:ext uri="{BB962C8B-B14F-4D97-AF65-F5344CB8AC3E}">
        <p14:creationId xmlns:p14="http://schemas.microsoft.com/office/powerpoint/2010/main" val="1130281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WINE COOLER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ITEM NO. </a:t>
            </a:r>
            <a:r>
              <a:rPr lang="en-US" dirty="0" smtClean="0"/>
              <a:t>BE-090924</a:t>
            </a:r>
            <a:endParaRPr lang="en-US" dirty="0"/>
          </a:p>
          <a:p>
            <a:r>
              <a:rPr lang="en-US" dirty="0"/>
              <a:t>SIZE: 7X7X8.5''</a:t>
            </a:r>
            <a:endParaRPr lang="en-US" dirty="0" smtClean="0"/>
          </a:p>
          <a:p>
            <a:r>
              <a:rPr lang="en-US" dirty="0"/>
              <a:t>M</a:t>
            </a:r>
            <a:r>
              <a:rPr lang="en-US" dirty="0" smtClean="0"/>
              <a:t>ATERIAL</a:t>
            </a:r>
            <a:r>
              <a:rPr lang="en-US" dirty="0"/>
              <a:t>: </a:t>
            </a:r>
            <a:r>
              <a:rPr lang="en-US" dirty="0" smtClean="0"/>
              <a:t>STAINLESS </a:t>
            </a:r>
            <a:r>
              <a:rPr lang="en-US" dirty="0" smtClean="0"/>
              <a:t>STEEL</a:t>
            </a:r>
          </a:p>
          <a:p>
            <a:r>
              <a:rPr lang="en-US" dirty="0" smtClean="0"/>
              <a:t>PRICE: RS. 1250 </a:t>
            </a:r>
            <a:endParaRPr lang="en-US" dirty="0"/>
          </a:p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2405" y="2603500"/>
            <a:ext cx="3677027" cy="3416300"/>
          </a:xfrm>
        </p:spPr>
      </p:pic>
    </p:spTree>
    <p:extLst>
      <p:ext uri="{BB962C8B-B14F-4D97-AF65-F5344CB8AC3E}">
        <p14:creationId xmlns:p14="http://schemas.microsoft.com/office/powerpoint/2010/main" val="279967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WINE BUCKET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ITEM NO. </a:t>
            </a:r>
            <a:r>
              <a:rPr lang="en-US" dirty="0" smtClean="0"/>
              <a:t>BE-090925</a:t>
            </a:r>
            <a:endParaRPr lang="en-US" dirty="0"/>
          </a:p>
          <a:p>
            <a:r>
              <a:rPr lang="en-US" dirty="0"/>
              <a:t>SIZE: 7X7X12''</a:t>
            </a:r>
            <a:endParaRPr lang="en-US" dirty="0" smtClean="0"/>
          </a:p>
          <a:p>
            <a:r>
              <a:rPr lang="en-US" dirty="0"/>
              <a:t>M</a:t>
            </a:r>
            <a:r>
              <a:rPr lang="en-US" dirty="0" smtClean="0"/>
              <a:t>ATERIAL</a:t>
            </a:r>
            <a:r>
              <a:rPr lang="en-US" dirty="0"/>
              <a:t>: </a:t>
            </a:r>
            <a:r>
              <a:rPr lang="en-US" dirty="0" smtClean="0"/>
              <a:t>STAINLESS </a:t>
            </a:r>
            <a:r>
              <a:rPr lang="en-US" dirty="0" smtClean="0"/>
              <a:t>STEEL</a:t>
            </a:r>
          </a:p>
          <a:p>
            <a:r>
              <a:rPr lang="en-US" dirty="0" smtClean="0"/>
              <a:t>PRICE: RS. 880</a:t>
            </a:r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43646" y="2603500"/>
            <a:ext cx="2154546" cy="3416300"/>
          </a:xfrm>
        </p:spPr>
      </p:pic>
    </p:spTree>
    <p:extLst>
      <p:ext uri="{BB962C8B-B14F-4D97-AF65-F5344CB8AC3E}">
        <p14:creationId xmlns:p14="http://schemas.microsoft.com/office/powerpoint/2010/main" val="4237566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WINE BUCKET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ITEM NO. </a:t>
            </a:r>
            <a:r>
              <a:rPr lang="en-US" dirty="0" smtClean="0"/>
              <a:t>BE-090926</a:t>
            </a:r>
            <a:endParaRPr lang="en-US" dirty="0"/>
          </a:p>
          <a:p>
            <a:r>
              <a:rPr lang="en-US" dirty="0"/>
              <a:t>SIZE: 8 x 8 x </a:t>
            </a:r>
            <a:r>
              <a:rPr lang="en-US" dirty="0" smtClean="0"/>
              <a:t>9’’</a:t>
            </a:r>
          </a:p>
          <a:p>
            <a:r>
              <a:rPr lang="en-US" dirty="0"/>
              <a:t>M</a:t>
            </a:r>
            <a:r>
              <a:rPr lang="en-US" dirty="0" smtClean="0"/>
              <a:t>ATERIAL</a:t>
            </a:r>
            <a:r>
              <a:rPr lang="en-US" dirty="0"/>
              <a:t>: </a:t>
            </a:r>
            <a:r>
              <a:rPr lang="en-US" dirty="0" smtClean="0"/>
              <a:t>STAINLESS </a:t>
            </a:r>
            <a:r>
              <a:rPr lang="en-US" dirty="0" smtClean="0"/>
              <a:t>STEEL</a:t>
            </a:r>
          </a:p>
          <a:p>
            <a:r>
              <a:rPr lang="en-US" dirty="0" smtClean="0"/>
              <a:t>PRICE; RS. 990</a:t>
            </a:r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7846" y="2603500"/>
            <a:ext cx="2266145" cy="3416300"/>
          </a:xfrm>
        </p:spPr>
      </p:pic>
    </p:spTree>
    <p:extLst>
      <p:ext uri="{BB962C8B-B14F-4D97-AF65-F5344CB8AC3E}">
        <p14:creationId xmlns:p14="http://schemas.microsoft.com/office/powerpoint/2010/main" val="592995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WINE BUCKET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ITEM NO. </a:t>
            </a:r>
            <a:r>
              <a:rPr lang="en-US" dirty="0" smtClean="0"/>
              <a:t>BE-090927</a:t>
            </a:r>
            <a:endParaRPr lang="en-US" dirty="0"/>
          </a:p>
          <a:p>
            <a:r>
              <a:rPr lang="en-US" dirty="0"/>
              <a:t>SIZE: 8X8X9.25''</a:t>
            </a:r>
            <a:endParaRPr lang="en-US" dirty="0" smtClean="0"/>
          </a:p>
          <a:p>
            <a:r>
              <a:rPr lang="en-US" dirty="0"/>
              <a:t>M</a:t>
            </a:r>
            <a:r>
              <a:rPr lang="en-US" dirty="0" smtClean="0"/>
              <a:t>ATERIAL</a:t>
            </a:r>
            <a:r>
              <a:rPr lang="en-US" dirty="0"/>
              <a:t>: </a:t>
            </a:r>
            <a:r>
              <a:rPr lang="en-US" dirty="0" smtClean="0"/>
              <a:t>STAINLESS </a:t>
            </a:r>
            <a:r>
              <a:rPr lang="en-US" dirty="0" smtClean="0"/>
              <a:t>STEEL</a:t>
            </a:r>
          </a:p>
          <a:p>
            <a:r>
              <a:rPr lang="en-US" dirty="0" smtClean="0"/>
              <a:t>PRICE: RS. 990 </a:t>
            </a:r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0311" y="2603500"/>
            <a:ext cx="3161216" cy="3416300"/>
          </a:xfrm>
        </p:spPr>
      </p:pic>
    </p:spTree>
    <p:extLst>
      <p:ext uri="{BB962C8B-B14F-4D97-AF65-F5344CB8AC3E}">
        <p14:creationId xmlns:p14="http://schemas.microsoft.com/office/powerpoint/2010/main" val="999134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WINE BUCKET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ITEM NO. </a:t>
            </a:r>
            <a:r>
              <a:rPr lang="en-US" dirty="0" smtClean="0"/>
              <a:t>BE-090928</a:t>
            </a:r>
            <a:endParaRPr lang="en-US" dirty="0"/>
          </a:p>
          <a:p>
            <a:r>
              <a:rPr lang="en-US" dirty="0"/>
              <a:t>SIZE: 15X15X20''</a:t>
            </a:r>
            <a:endParaRPr lang="en-US" dirty="0" smtClean="0"/>
          </a:p>
          <a:p>
            <a:r>
              <a:rPr lang="en-US" dirty="0"/>
              <a:t>M</a:t>
            </a:r>
            <a:r>
              <a:rPr lang="en-US" dirty="0" smtClean="0"/>
              <a:t>ATERIAL</a:t>
            </a:r>
            <a:r>
              <a:rPr lang="en-US" dirty="0"/>
              <a:t>: </a:t>
            </a:r>
            <a:r>
              <a:rPr lang="en-US" dirty="0" smtClean="0"/>
              <a:t>STAINLESS </a:t>
            </a:r>
            <a:r>
              <a:rPr lang="en-US" dirty="0" smtClean="0"/>
              <a:t>STEEL</a:t>
            </a:r>
          </a:p>
          <a:p>
            <a:r>
              <a:rPr lang="en-US" dirty="0" smtClean="0"/>
              <a:t>PRICE: RS. 990 </a:t>
            </a:r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6540" y="2603500"/>
            <a:ext cx="3288758" cy="3416300"/>
          </a:xfrm>
        </p:spPr>
      </p:pic>
    </p:spTree>
    <p:extLst>
      <p:ext uri="{BB962C8B-B14F-4D97-AF65-F5344CB8AC3E}">
        <p14:creationId xmlns:p14="http://schemas.microsoft.com/office/powerpoint/2010/main" val="29669692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33</TotalTime>
  <Words>460</Words>
  <Application>Microsoft Office PowerPoint</Application>
  <PresentationFormat>Widescreen</PresentationFormat>
  <Paragraphs>121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Century Gothic</vt:lpstr>
      <vt:lpstr>Wingdings 3</vt:lpstr>
      <vt:lpstr>Ion Boardroom</vt:lpstr>
      <vt:lpstr>PRESENTATION OF BAR ACCESSORIES </vt:lpstr>
      <vt:lpstr>WINE BUCKET </vt:lpstr>
      <vt:lpstr>WINE COOLER </vt:lpstr>
      <vt:lpstr>WINE BUCKET</vt:lpstr>
      <vt:lpstr>WINE COOLER</vt:lpstr>
      <vt:lpstr>WINE BUCKET</vt:lpstr>
      <vt:lpstr>WINE BUCKET</vt:lpstr>
      <vt:lpstr>WINE BUCKET</vt:lpstr>
      <vt:lpstr>WINE BUCKET</vt:lpstr>
      <vt:lpstr>WINE BUCKET</vt:lpstr>
      <vt:lpstr>WINE BUCKET</vt:lpstr>
      <vt:lpstr>WINE BUCKET</vt:lpstr>
      <vt:lpstr>WINE BUCKET</vt:lpstr>
      <vt:lpstr>WINE COOLER </vt:lpstr>
      <vt:lpstr>BOTTLE OPNER  </vt:lpstr>
      <vt:lpstr>BOTTLE OPNER  </vt:lpstr>
      <vt:lpstr>WINE COOLER </vt:lpstr>
      <vt:lpstr>WINE COOLER </vt:lpstr>
      <vt:lpstr>WINE TABLE  </vt:lpstr>
      <vt:lpstr>WINE TUB </vt:lpstr>
      <vt:lpstr>WINE BUCKET </vt:lpstr>
      <vt:lpstr>WINE BOTTLE HOLDER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OF BAR ACCESSORIES</dc:title>
  <dc:creator>Microsoft account</dc:creator>
  <cp:lastModifiedBy>Microsoft account</cp:lastModifiedBy>
  <cp:revision>7</cp:revision>
  <dcterms:created xsi:type="dcterms:W3CDTF">2021-09-09T15:09:46Z</dcterms:created>
  <dcterms:modified xsi:type="dcterms:W3CDTF">2021-11-30T14:53:05Z</dcterms:modified>
</cp:coreProperties>
</file>