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8" r:id="rId4"/>
    <p:sldId id="259" r:id="rId5"/>
    <p:sldId id="261" r:id="rId6"/>
    <p:sldId id="277" r:id="rId7"/>
    <p:sldId id="260" r:id="rId8"/>
    <p:sldId id="262" r:id="rId9"/>
    <p:sldId id="263" r:id="rId10"/>
    <p:sldId id="264" r:id="rId11"/>
    <p:sldId id="266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5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0568-87F9-49DC-B21A-47A6926F626A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5381-CC68-420F-B292-E2317859D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91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0568-87F9-49DC-B21A-47A6926F626A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5381-CC68-420F-B292-E2317859D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91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0568-87F9-49DC-B21A-47A6926F626A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5381-CC68-420F-B292-E2317859DFD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2171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0568-87F9-49DC-B21A-47A6926F626A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5381-CC68-420F-B292-E2317859D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52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0568-87F9-49DC-B21A-47A6926F626A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5381-CC68-420F-B292-E2317859DFD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2312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0568-87F9-49DC-B21A-47A6926F626A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5381-CC68-420F-B292-E2317859D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99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0568-87F9-49DC-B21A-47A6926F626A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5381-CC68-420F-B292-E2317859D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63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0568-87F9-49DC-B21A-47A6926F626A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5381-CC68-420F-B292-E2317859D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28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0568-87F9-49DC-B21A-47A6926F626A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5381-CC68-420F-B292-E2317859D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55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0568-87F9-49DC-B21A-47A6926F626A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5381-CC68-420F-B292-E2317859D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76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0568-87F9-49DC-B21A-47A6926F626A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5381-CC68-420F-B292-E2317859D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38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0568-87F9-49DC-B21A-47A6926F626A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5381-CC68-420F-B292-E2317859D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19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0568-87F9-49DC-B21A-47A6926F626A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5381-CC68-420F-B292-E2317859D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95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0568-87F9-49DC-B21A-47A6926F626A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5381-CC68-420F-B292-E2317859D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46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0568-87F9-49DC-B21A-47A6926F626A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5381-CC68-420F-B292-E2317859D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0568-87F9-49DC-B21A-47A6926F626A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5381-CC68-420F-B292-E2317859D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03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C0568-87F9-49DC-B21A-47A6926F626A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5E75381-CC68-420F-B292-E2317859D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81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796" y="141667"/>
            <a:ext cx="9144000" cy="1000506"/>
          </a:xfrm>
        </p:spPr>
        <p:txBody>
          <a:bodyPr/>
          <a:lstStyle/>
          <a:p>
            <a:r>
              <a:rPr lang="en-US" dirty="0" smtClean="0"/>
              <a:t>BADAR AND SONS EXPORTS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5206" y="4269347"/>
            <a:ext cx="8461181" cy="2588653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ADDRESS: GALSHAHEED CHAND </a:t>
            </a:r>
          </a:p>
          <a:p>
            <a:pPr algn="l"/>
            <a: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MORADABAD (244001) INDIA </a:t>
            </a:r>
          </a:p>
          <a:p>
            <a:pPr algn="l"/>
            <a: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PHONE: +91-7983649482</a:t>
            </a:r>
          </a:p>
          <a:p>
            <a:pPr algn="l"/>
            <a: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E-MAIL: BADARANDSONS1@GMAIL.COM</a:t>
            </a:r>
          </a:p>
          <a:p>
            <a:pPr algn="l"/>
            <a:endParaRPr lang="en-US" sz="3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l"/>
            <a:endParaRPr lang="en-US" sz="32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l"/>
            <a:endParaRPr lang="en-US" sz="3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l"/>
            <a:endParaRPr lang="en-US" sz="32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l"/>
            <a:endParaRPr lang="en-US" sz="3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l"/>
            <a:endParaRPr lang="en-US" sz="32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l"/>
            <a:endParaRPr lang="en-US" sz="3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l"/>
            <a:endParaRPr lang="en-US" sz="32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l"/>
            <a:endParaRPr lang="en-US" sz="3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l"/>
            <a:endParaRPr lang="en-US" sz="32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l"/>
            <a:endParaRPr lang="en-US" sz="3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45206" y="2334296"/>
            <a:ext cx="9144000" cy="10005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PRESENTATION OF PLANTERS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4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9384" y="4943341"/>
            <a:ext cx="8891669" cy="19146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Item#: BD78610</a:t>
            </a:r>
            <a:br>
              <a:rPr lang="en-US" dirty="0" smtClean="0"/>
            </a:br>
            <a:r>
              <a:rPr lang="en-US" dirty="0" smtClean="0"/>
              <a:t>description: Galvanized Planter </a:t>
            </a:r>
            <a:br>
              <a:rPr lang="en-US" dirty="0" smtClean="0"/>
            </a:br>
            <a:r>
              <a:rPr lang="en-US" dirty="0"/>
              <a:t>size: 40 x 40 x </a:t>
            </a:r>
            <a:r>
              <a:rPr lang="en-US" dirty="0" smtClean="0"/>
              <a:t>16</a:t>
            </a:r>
            <a:r>
              <a:rPr lang="en-US" dirty="0" smtClean="0"/>
              <a:t>’’</a:t>
            </a:r>
            <a:br>
              <a:rPr lang="en-US" dirty="0" smtClean="0"/>
            </a:br>
            <a:r>
              <a:rPr lang="en-US" dirty="0" smtClean="0"/>
              <a:t>PRICE: RS.580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384" y="373487"/>
            <a:ext cx="5035093" cy="37863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68690"/>
            <a:ext cx="4683316" cy="369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642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9384" y="4943341"/>
            <a:ext cx="8891669" cy="19146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Item#: BD78611</a:t>
            </a:r>
            <a:br>
              <a:rPr lang="en-US" dirty="0" smtClean="0"/>
            </a:br>
            <a:r>
              <a:rPr lang="en-US" dirty="0" smtClean="0"/>
              <a:t>description: Round Planter Set Of 3</a:t>
            </a:r>
            <a:br>
              <a:rPr lang="en-US" dirty="0" smtClean="0"/>
            </a:br>
            <a:r>
              <a:rPr lang="en-US" dirty="0"/>
              <a:t>size:7 x 7 x </a:t>
            </a:r>
            <a:r>
              <a:rPr lang="en-US" dirty="0" smtClean="0"/>
              <a:t>5</a:t>
            </a:r>
            <a:r>
              <a:rPr lang="en-US" dirty="0" smtClean="0"/>
              <a:t>’’</a:t>
            </a:r>
            <a:br>
              <a:rPr lang="en-US" dirty="0" smtClean="0"/>
            </a:br>
            <a:r>
              <a:rPr lang="en-US" dirty="0" smtClean="0"/>
              <a:t>PRICE: RS. 2350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4842" y="2382256"/>
            <a:ext cx="4636394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910" y="177819"/>
            <a:ext cx="668712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74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9384" y="4943341"/>
            <a:ext cx="8891669" cy="19146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Item#: BD78613</a:t>
            </a:r>
            <a:br>
              <a:rPr lang="en-US" dirty="0" smtClean="0"/>
            </a:br>
            <a:r>
              <a:rPr lang="en-US" dirty="0" smtClean="0"/>
              <a:t>description: Blue Patina Planter </a:t>
            </a:r>
            <a:br>
              <a:rPr lang="en-US" dirty="0" smtClean="0"/>
            </a:br>
            <a:r>
              <a:rPr lang="en-US" dirty="0"/>
              <a:t>size: 10 x 10 x </a:t>
            </a:r>
            <a:r>
              <a:rPr lang="en-US" dirty="0" smtClean="0"/>
              <a:t>5</a:t>
            </a:r>
            <a:r>
              <a:rPr lang="en-US" dirty="0" smtClean="0"/>
              <a:t>’’</a:t>
            </a:r>
            <a:br>
              <a:rPr lang="en-US" dirty="0" smtClean="0"/>
            </a:br>
            <a:r>
              <a:rPr lang="en-US" dirty="0" smtClean="0"/>
              <a:t>PRICE: RS. 520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0505" y="227273"/>
            <a:ext cx="4176390" cy="42030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77" y="1687132"/>
            <a:ext cx="4290000" cy="244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6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9384" y="4943341"/>
            <a:ext cx="8891669" cy="19146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Item#: BD78610</a:t>
            </a:r>
            <a:br>
              <a:rPr lang="en-US" dirty="0" smtClean="0"/>
            </a:br>
            <a:r>
              <a:rPr lang="en-US" dirty="0" smtClean="0"/>
              <a:t>description: Railing Planter </a:t>
            </a:r>
            <a:br>
              <a:rPr lang="en-US" dirty="0" smtClean="0"/>
            </a:br>
            <a:r>
              <a:rPr lang="en-US" dirty="0"/>
              <a:t>size: 12 x 8 x </a:t>
            </a:r>
            <a:r>
              <a:rPr lang="en-US" dirty="0" smtClean="0"/>
              <a:t>6.25</a:t>
            </a:r>
            <a:r>
              <a:rPr lang="en-US" dirty="0" smtClean="0"/>
              <a:t>’’</a:t>
            </a:r>
            <a:br>
              <a:rPr lang="en-US" dirty="0" smtClean="0"/>
            </a:br>
            <a:r>
              <a:rPr lang="en-US" dirty="0" smtClean="0"/>
              <a:t>PRICE: RS. 1450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8966" y="321971"/>
            <a:ext cx="4257166" cy="41598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185" y="206061"/>
            <a:ext cx="3599705" cy="361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83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9384" y="4943341"/>
            <a:ext cx="8891669" cy="19146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Item#: BD78615</a:t>
            </a:r>
            <a:br>
              <a:rPr lang="en-US" dirty="0" smtClean="0"/>
            </a:br>
            <a:r>
              <a:rPr lang="en-US" dirty="0" smtClean="0"/>
              <a:t>description: Raised Planter </a:t>
            </a:r>
            <a:br>
              <a:rPr lang="en-US" dirty="0" smtClean="0"/>
            </a:br>
            <a:r>
              <a:rPr lang="en-US" dirty="0"/>
              <a:t>size:15 x 6.5 x </a:t>
            </a:r>
            <a:r>
              <a:rPr lang="en-US" dirty="0" smtClean="0"/>
              <a:t>2</a:t>
            </a:r>
            <a:r>
              <a:rPr lang="en-US" dirty="0" smtClean="0"/>
              <a:t>’’</a:t>
            </a:r>
            <a:br>
              <a:rPr lang="en-US" dirty="0" smtClean="0"/>
            </a:br>
            <a:r>
              <a:rPr lang="en-US" dirty="0" smtClean="0"/>
              <a:t>PRICE: RS. 620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057" y="631065"/>
            <a:ext cx="4926039" cy="38652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3158" y="471972"/>
            <a:ext cx="3677895" cy="327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39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9384" y="4943341"/>
            <a:ext cx="8891669" cy="19146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Item#: BD78616</a:t>
            </a:r>
            <a:br>
              <a:rPr lang="en-US" dirty="0" smtClean="0"/>
            </a:br>
            <a:r>
              <a:rPr lang="en-US" dirty="0" smtClean="0"/>
              <a:t>description: Blue Patina Planter </a:t>
            </a:r>
            <a:br>
              <a:rPr lang="en-US" dirty="0" smtClean="0"/>
            </a:br>
            <a:r>
              <a:rPr lang="en-US" dirty="0"/>
              <a:t>size: 15 x 15 x </a:t>
            </a:r>
            <a:r>
              <a:rPr lang="en-US" dirty="0" smtClean="0"/>
              <a:t>11</a:t>
            </a:r>
            <a:r>
              <a:rPr lang="en-US" dirty="0" smtClean="0"/>
              <a:t>’’</a:t>
            </a:r>
            <a:br>
              <a:rPr lang="en-US" dirty="0" smtClean="0"/>
            </a:br>
            <a:r>
              <a:rPr lang="en-US" dirty="0" smtClean="0"/>
              <a:t>PRICE: RS. 620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4259" y="433335"/>
            <a:ext cx="3479596" cy="365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130" y="682580"/>
            <a:ext cx="3610932" cy="300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04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9384" y="4943341"/>
            <a:ext cx="8891669" cy="19146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Item#: BD78617</a:t>
            </a:r>
            <a:br>
              <a:rPr lang="en-US" dirty="0" smtClean="0"/>
            </a:br>
            <a:r>
              <a:rPr lang="en-US" dirty="0" smtClean="0"/>
              <a:t>description: White Wash Round Planter</a:t>
            </a:r>
            <a:br>
              <a:rPr lang="en-US" dirty="0" smtClean="0"/>
            </a:br>
            <a:r>
              <a:rPr lang="en-US" dirty="0"/>
              <a:t>size: 15.7 x 15.7 x </a:t>
            </a:r>
            <a:r>
              <a:rPr lang="en-US" dirty="0" smtClean="0"/>
              <a:t>8.3</a:t>
            </a:r>
            <a:r>
              <a:rPr lang="en-US" dirty="0" smtClean="0"/>
              <a:t>’’</a:t>
            </a:r>
            <a:br>
              <a:rPr lang="en-US" dirty="0" smtClean="0"/>
            </a:br>
            <a:r>
              <a:rPr lang="en-US" dirty="0" smtClean="0"/>
              <a:t>PRICE: RS. 1550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2090" y="253030"/>
            <a:ext cx="3468963" cy="34689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435" y="953037"/>
            <a:ext cx="4640576" cy="295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44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9384" y="4943341"/>
            <a:ext cx="8891669" cy="19146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Item#: BD78620</a:t>
            </a:r>
            <a:br>
              <a:rPr lang="en-US" dirty="0" smtClean="0"/>
            </a:br>
            <a:r>
              <a:rPr lang="en-US" dirty="0" smtClean="0"/>
              <a:t>description: Wooden Stand Planter </a:t>
            </a:r>
            <a:br>
              <a:rPr lang="en-US" dirty="0" smtClean="0"/>
            </a:br>
            <a:r>
              <a:rPr lang="en-US" dirty="0"/>
              <a:t>size: "11 x 9.6 x </a:t>
            </a:r>
            <a:r>
              <a:rPr lang="en-US" dirty="0" smtClean="0"/>
              <a:t>16.5</a:t>
            </a:r>
            <a:r>
              <a:rPr lang="en-US" dirty="0" smtClean="0"/>
              <a:t>’’</a:t>
            </a:r>
            <a:br>
              <a:rPr lang="en-US" dirty="0" smtClean="0"/>
            </a:br>
            <a:r>
              <a:rPr lang="en-US" dirty="0" smtClean="0"/>
              <a:t>PRICE: RS. 1750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6484" y="309092"/>
            <a:ext cx="3554569" cy="35545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944" y="100347"/>
            <a:ext cx="3736631" cy="426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05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9384" y="4943341"/>
            <a:ext cx="8891669" cy="19146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Item#: BD78611</a:t>
            </a:r>
            <a:br>
              <a:rPr lang="en-US" dirty="0" smtClean="0"/>
            </a:br>
            <a:r>
              <a:rPr lang="en-US" dirty="0" smtClean="0"/>
              <a:t>description: Hanging planter </a:t>
            </a:r>
            <a:br>
              <a:rPr lang="en-US" dirty="0" smtClean="0"/>
            </a:br>
            <a:r>
              <a:rPr lang="en-US" dirty="0" smtClean="0"/>
              <a:t>size: 51.5x18.5 </a:t>
            </a:r>
            <a:r>
              <a:rPr lang="en-US" dirty="0" err="1" smtClean="0"/>
              <a:t>cms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PRICE: 670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762" t="11733" r="27593" b="11445"/>
          <a:stretch/>
        </p:blipFill>
        <p:spPr>
          <a:xfrm>
            <a:off x="3876542" y="94794"/>
            <a:ext cx="2099256" cy="378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29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21216" y="5857494"/>
            <a:ext cx="9144000" cy="10005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279" y="93806"/>
            <a:ext cx="4906850" cy="52470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002" y="5245995"/>
            <a:ext cx="8596668" cy="1320800"/>
          </a:xfrm>
        </p:spPr>
        <p:txBody>
          <a:bodyPr/>
          <a:lstStyle/>
          <a:p>
            <a:r>
              <a:rPr lang="en-US" dirty="0" smtClean="0"/>
              <a:t>End Of Presentation Thanks For Review.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755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9384" y="4943341"/>
            <a:ext cx="8891669" cy="19146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Item#: BD78618</a:t>
            </a:r>
            <a:br>
              <a:rPr lang="en-US" dirty="0" smtClean="0"/>
            </a:br>
            <a:r>
              <a:rPr lang="en-US" dirty="0" smtClean="0"/>
              <a:t>description: Planter Gold Oro</a:t>
            </a:r>
            <a:br>
              <a:rPr lang="en-US" dirty="0" smtClean="0"/>
            </a:br>
            <a:r>
              <a:rPr lang="en-US" dirty="0"/>
              <a:t>size: large 6x6 medium 5x5 small 4x4 </a:t>
            </a:r>
            <a:r>
              <a:rPr lang="en-US" dirty="0" smtClean="0"/>
              <a:t>inches</a:t>
            </a:r>
            <a:br>
              <a:rPr lang="en-US" dirty="0" smtClean="0"/>
            </a:br>
            <a:r>
              <a:rPr lang="en-US" dirty="0" smtClean="0"/>
              <a:t>PRICE: RS. 1925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621" y="631065"/>
            <a:ext cx="4163745" cy="36391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651" y="484851"/>
            <a:ext cx="4345414" cy="334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91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384" y="4943341"/>
            <a:ext cx="8891669" cy="19146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Item#: BD7860</a:t>
            </a:r>
            <a:br>
              <a:rPr lang="en-US" dirty="0" smtClean="0"/>
            </a:br>
            <a:r>
              <a:rPr lang="en-US" dirty="0" smtClean="0"/>
              <a:t>description: Hanging Planter</a:t>
            </a:r>
            <a:br>
              <a:rPr lang="en-US" dirty="0" smtClean="0"/>
            </a:br>
            <a:r>
              <a:rPr lang="en-US" dirty="0" smtClean="0"/>
              <a:t>size: 7.6x7.6x27.5’’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PRICE: RS. 480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882" y="383089"/>
            <a:ext cx="4100337" cy="4073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0387" y="152908"/>
            <a:ext cx="3860666" cy="543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25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9384" y="4943341"/>
            <a:ext cx="8891669" cy="19146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Item#: BD78602</a:t>
            </a:r>
            <a:br>
              <a:rPr lang="en-US" dirty="0" smtClean="0"/>
            </a:br>
            <a:r>
              <a:rPr lang="en-US" dirty="0" smtClean="0"/>
              <a:t>description: Hanging Planter </a:t>
            </a:r>
            <a:br>
              <a:rPr lang="en-US" dirty="0" smtClean="0"/>
            </a:br>
            <a:r>
              <a:rPr lang="en-US" dirty="0" smtClean="0"/>
              <a:t>size: 7.6x7.6x17.5</a:t>
            </a:r>
            <a:r>
              <a:rPr lang="en-US" dirty="0" smtClean="0"/>
              <a:t>’’</a:t>
            </a:r>
            <a:br>
              <a:rPr lang="en-US" dirty="0" smtClean="0"/>
            </a:br>
            <a:r>
              <a:rPr lang="en-US" dirty="0" smtClean="0"/>
              <a:t>PRICE: RS.480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39" y="115910"/>
            <a:ext cx="5001183" cy="46777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3686" y="1365159"/>
            <a:ext cx="4037527" cy="403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09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9384" y="4943341"/>
            <a:ext cx="8891669" cy="19146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Item#: BD78607</a:t>
            </a:r>
            <a:br>
              <a:rPr lang="en-US" dirty="0" smtClean="0"/>
            </a:br>
            <a:r>
              <a:rPr lang="en-US" dirty="0" smtClean="0"/>
              <a:t>description: Hammered Hanging Planter </a:t>
            </a:r>
            <a:br>
              <a:rPr lang="en-US" dirty="0" smtClean="0"/>
            </a:br>
            <a:r>
              <a:rPr lang="en-US" dirty="0"/>
              <a:t>size: 10 x 10 x </a:t>
            </a:r>
            <a:r>
              <a:rPr lang="en-US" dirty="0" smtClean="0"/>
              <a:t>4.7</a:t>
            </a:r>
            <a:r>
              <a:rPr lang="en-US" dirty="0" smtClean="0"/>
              <a:t>’’</a:t>
            </a:r>
            <a:br>
              <a:rPr lang="en-US" dirty="0" smtClean="0"/>
            </a:br>
            <a:r>
              <a:rPr lang="en-US" dirty="0" smtClean="0"/>
              <a:t>PRICE: RS. 520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672" y="167424"/>
            <a:ext cx="4877468" cy="42629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203" y="520521"/>
            <a:ext cx="4166315" cy="416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257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9384" y="4943341"/>
            <a:ext cx="8891669" cy="19146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Item#: BD78612</a:t>
            </a:r>
            <a:br>
              <a:rPr lang="en-US" dirty="0" smtClean="0"/>
            </a:br>
            <a:r>
              <a:rPr lang="en-US" dirty="0" smtClean="0"/>
              <a:t>description: Pocket Planter </a:t>
            </a:r>
            <a:br>
              <a:rPr lang="en-US" dirty="0" smtClean="0"/>
            </a:br>
            <a:r>
              <a:rPr lang="en-US" dirty="0"/>
              <a:t>size: 8.2 x 8.2 x </a:t>
            </a:r>
            <a:r>
              <a:rPr lang="en-US" dirty="0" smtClean="0"/>
              <a:t>7.8</a:t>
            </a:r>
            <a:r>
              <a:rPr lang="en-US" dirty="0" smtClean="0"/>
              <a:t>’’</a:t>
            </a:r>
            <a:br>
              <a:rPr lang="en-US" dirty="0" smtClean="0"/>
            </a:br>
            <a:r>
              <a:rPr lang="en-US" dirty="0" smtClean="0"/>
              <a:t>PRICE: RS.380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155" y="353233"/>
            <a:ext cx="3580327" cy="36617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182" y="381819"/>
            <a:ext cx="3376424" cy="363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08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9384" y="4943341"/>
            <a:ext cx="8891669" cy="1914659"/>
          </a:xfrm>
        </p:spPr>
        <p:txBody>
          <a:bodyPr>
            <a:normAutofit fontScale="90000"/>
          </a:bodyPr>
          <a:lstStyle/>
          <a:p>
            <a:r>
              <a:rPr lang="en-US" dirty="0"/>
              <a:t>Item#: </a:t>
            </a:r>
            <a:r>
              <a:rPr lang="en-US" dirty="0" smtClean="0"/>
              <a:t>BD78604</a:t>
            </a:r>
            <a:br>
              <a:rPr lang="en-US" dirty="0" smtClean="0"/>
            </a:br>
            <a:r>
              <a:rPr lang="en-US" dirty="0" smtClean="0"/>
              <a:t>description: Hammered Planter </a:t>
            </a:r>
            <a:br>
              <a:rPr lang="en-US" dirty="0" smtClean="0"/>
            </a:br>
            <a:r>
              <a:rPr lang="en-US" dirty="0"/>
              <a:t>size: 7.9 x 13.8 x </a:t>
            </a:r>
            <a:r>
              <a:rPr lang="en-US" dirty="0" smtClean="0"/>
              <a:t>20</a:t>
            </a:r>
            <a:r>
              <a:rPr lang="en-US" dirty="0" smtClean="0"/>
              <a:t>’’</a:t>
            </a:r>
            <a:br>
              <a:rPr lang="en-US" dirty="0" smtClean="0"/>
            </a:br>
            <a:r>
              <a:rPr lang="en-US" dirty="0" smtClean="0"/>
              <a:t>PRICE: RS. 780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133" y="218937"/>
            <a:ext cx="2578980" cy="4621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6791" y="218937"/>
            <a:ext cx="4854262" cy="485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72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9384" y="4943341"/>
            <a:ext cx="8891669" cy="19146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Item#: BD78608</a:t>
            </a:r>
            <a:br>
              <a:rPr lang="en-US" dirty="0" smtClean="0"/>
            </a:br>
            <a:r>
              <a:rPr lang="en-US" dirty="0" smtClean="0"/>
              <a:t>description: Wooden Planter </a:t>
            </a:r>
            <a:br>
              <a:rPr lang="en-US" dirty="0" smtClean="0"/>
            </a:br>
            <a:r>
              <a:rPr lang="en-US" dirty="0"/>
              <a:t>size: 17.72 x 17.72 x </a:t>
            </a:r>
            <a:r>
              <a:rPr lang="en-US" dirty="0" smtClean="0"/>
              <a:t>15.35</a:t>
            </a:r>
            <a:r>
              <a:rPr lang="en-US" dirty="0" smtClean="0"/>
              <a:t>’’</a:t>
            </a:r>
            <a:br>
              <a:rPr lang="en-US" dirty="0" smtClean="0"/>
            </a:br>
            <a:r>
              <a:rPr lang="en-US" dirty="0" smtClean="0"/>
              <a:t>PRICE: RS.690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59" y="251290"/>
            <a:ext cx="3697243" cy="34113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7544" y="251290"/>
            <a:ext cx="2847673" cy="2859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3559" y="89800"/>
            <a:ext cx="4213185" cy="421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93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9384" y="4943341"/>
            <a:ext cx="8891669" cy="1914659"/>
          </a:xfrm>
        </p:spPr>
        <p:txBody>
          <a:bodyPr>
            <a:normAutofit/>
          </a:bodyPr>
          <a:lstStyle/>
          <a:p>
            <a:r>
              <a:rPr lang="en-US" dirty="0" smtClean="0"/>
              <a:t>Item#: BD78609</a:t>
            </a:r>
            <a:br>
              <a:rPr lang="en-US" dirty="0" smtClean="0"/>
            </a:br>
            <a:r>
              <a:rPr lang="en-US" dirty="0" smtClean="0"/>
              <a:t>description: On Stand Wooden Planter </a:t>
            </a:r>
            <a:br>
              <a:rPr lang="en-US" dirty="0" smtClean="0"/>
            </a:br>
            <a:r>
              <a:rPr lang="en-US" dirty="0"/>
              <a:t>size: 20.5 x 7 x 20.5 depth </a:t>
            </a:r>
            <a:r>
              <a:rPr lang="en-US" dirty="0" smtClean="0"/>
              <a:t>6.5’’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135" y="193389"/>
            <a:ext cx="2142921" cy="47339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1696" y="115398"/>
            <a:ext cx="4216246" cy="418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3435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</TotalTime>
  <Words>82</Words>
  <Application>Microsoft Office PowerPoint</Application>
  <PresentationFormat>Widescreen</PresentationFormat>
  <Paragraphs>34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Trebuchet MS</vt:lpstr>
      <vt:lpstr>Wingdings 3</vt:lpstr>
      <vt:lpstr>Facet</vt:lpstr>
      <vt:lpstr>BADAR AND SONS EXPORTS </vt:lpstr>
      <vt:lpstr>Item#: BD78618 description: Planter Gold Oro size: large 6x6 medium 5x5 small 4x4 inches PRICE: RS. 1925</vt:lpstr>
      <vt:lpstr>Item#: BD7860 description: Hanging Planter size: 7.6x7.6x27.5’’  PRICE: RS. 480 </vt:lpstr>
      <vt:lpstr>Item#: BD78602 description: Hanging Planter  size: 7.6x7.6x17.5’’ PRICE: RS.480</vt:lpstr>
      <vt:lpstr>Item#: BD78607 description: Hammered Hanging Planter  size: 10 x 10 x 4.7’’ PRICE: RS. 520</vt:lpstr>
      <vt:lpstr>Item#: BD78612 description: Pocket Planter  size: 8.2 x 8.2 x 7.8’’ PRICE: RS.380</vt:lpstr>
      <vt:lpstr>Item#: BD78604 description: Hammered Planter  size: 7.9 x 13.8 x 20’’ PRICE: RS. 780</vt:lpstr>
      <vt:lpstr>Item#: BD78608 description: Wooden Planter  size: 17.72 x 17.72 x 15.35’’ PRICE: RS.690</vt:lpstr>
      <vt:lpstr>Item#: BD78609 description: On Stand Wooden Planter  size: 20.5 x 7 x 20.5 depth 6.5’’</vt:lpstr>
      <vt:lpstr>Item#: BD78610 description: Galvanized Planter  size: 40 x 40 x 16’’ PRICE: RS.580</vt:lpstr>
      <vt:lpstr>Item#: BD78611 description: Round Planter Set Of 3 size:7 x 7 x 5’’ PRICE: RS. 2350</vt:lpstr>
      <vt:lpstr>Item#: BD78613 description: Blue Patina Planter  size: 10 x 10 x 5’’ PRICE: RS. 520</vt:lpstr>
      <vt:lpstr>Item#: BD78610 description: Railing Planter  size: 12 x 8 x 6.25’’ PRICE: RS. 1450</vt:lpstr>
      <vt:lpstr>Item#: BD78615 description: Raised Planter  size:15 x 6.5 x 2’’ PRICE: RS. 620</vt:lpstr>
      <vt:lpstr>Item#: BD78616 description: Blue Patina Planter  size: 15 x 15 x 11’’ PRICE: RS. 620</vt:lpstr>
      <vt:lpstr>Item#: BD78617 description: White Wash Round Planter size: 15.7 x 15.7 x 8.3’’ PRICE: RS. 1550</vt:lpstr>
      <vt:lpstr>Item#: BD78620 description: Wooden Stand Planter  size: "11 x 9.6 x 16.5’’ PRICE: RS. 1750</vt:lpstr>
      <vt:lpstr>Item#: BD78611 description: Hanging planter  size: 51.5x18.5 cms  PRICE: 670</vt:lpstr>
      <vt:lpstr>End Of Presentation Thanks For Review.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BADAR AND SONS EXPORTS </dc:title>
  <dc:creator>sony</dc:creator>
  <cp:lastModifiedBy>Microsoft account</cp:lastModifiedBy>
  <cp:revision>11</cp:revision>
  <dcterms:created xsi:type="dcterms:W3CDTF">2021-06-08T12:38:48Z</dcterms:created>
  <dcterms:modified xsi:type="dcterms:W3CDTF">2021-11-30T14:47:31Z</dcterms:modified>
</cp:coreProperties>
</file>