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0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9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8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4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2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78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4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5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3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2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6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A9F86A4-9802-4F06-9CAF-13BAA03182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F6DAF02-B8F7-4B82-9F2D-FBFF6E43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8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GARDENING PRODUCTS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626776" cy="14869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BADAR AND SONS EXPORTS</a:t>
            </a:r>
          </a:p>
          <a:p>
            <a:r>
              <a:rPr lang="en-US" dirty="0" smtClean="0"/>
              <a:t>GALSHAHEED CHAND WALI MASJID </a:t>
            </a:r>
          </a:p>
          <a:p>
            <a:r>
              <a:rPr lang="en-US" dirty="0" smtClean="0"/>
              <a:t>MORADABAD -244001 </a:t>
            </a:r>
          </a:p>
          <a:p>
            <a:r>
              <a:rPr lang="en-US" dirty="0" smtClean="0"/>
              <a:t>PHONE: +91-9058824453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8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50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425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5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/>
              <a:t>5</a:t>
            </a:r>
            <a:r>
              <a:rPr lang="en-US" dirty="0" smtClean="0"/>
              <a:t>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7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5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/>
              <a:t>4</a:t>
            </a:r>
            <a:r>
              <a:rPr lang="en-US" dirty="0" smtClean="0"/>
              <a:t>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0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5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670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2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DINAL BRASS FAUCE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2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48</a:t>
            </a:r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8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 HOLD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580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6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SE HOLD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3" y="0"/>
            <a:ext cx="6122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490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3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TCH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580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61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TCHER.jpg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/>
              <a:t>4</a:t>
            </a:r>
            <a:r>
              <a:rPr lang="en-US" dirty="0" smtClean="0"/>
              <a:t>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88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 STAN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2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1220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2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a8F7thY2L._SL1000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63" y="0"/>
            <a:ext cx="6364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0212" y="6219546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425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1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ER STAN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/>
              <a:t>7</a:t>
            </a:r>
            <a:r>
              <a:rPr lang="en-US" dirty="0" smtClean="0"/>
              <a:t>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4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AusUNPoXL._SL1500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94726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52657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520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5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CCn+p36cL._SL1500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670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3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UVKXKsJpL._SL1500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550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1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X3aL7fP+S._SL1005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780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9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4xhkJzbaL._SL1500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790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3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7wcyVa-xL._SL1500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670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6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0mB4krLoL._SL1500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25" y="0"/>
            <a:ext cx="92503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452" y="5987534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RS. </a:t>
            </a:r>
            <a:r>
              <a:rPr lang="en-US" dirty="0" smtClean="0"/>
              <a:t>580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57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</TotalTime>
  <Words>112</Words>
  <Application>Microsoft Office PowerPoint</Application>
  <PresentationFormat>Widescreen</PresentationFormat>
  <Paragraphs>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 Boardroom</vt:lpstr>
      <vt:lpstr>GARDENING PRODUCTS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GARDENING PRODUCTS </dc:title>
  <dc:creator>Microsoft account</dc:creator>
  <cp:lastModifiedBy>Microsoft account</cp:lastModifiedBy>
  <cp:revision>2</cp:revision>
  <dcterms:created xsi:type="dcterms:W3CDTF">2021-11-28T11:47:10Z</dcterms:created>
  <dcterms:modified xsi:type="dcterms:W3CDTF">2021-11-30T14:42:22Z</dcterms:modified>
</cp:coreProperties>
</file>