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239585-F316-AD49-ACDD-99B6AE4AE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6D0C5C3-CCB7-1C42-92DD-1FF45DBC0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54E926-FFDA-6A42-890F-284F454D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11D808-E801-B64E-A4C2-688E2798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42ADFFA-8754-9141-85A7-A60960B8B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5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59C2E6-9F16-D147-A40C-E5FC9DFB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F872482-36D7-4441-9F09-824FE87F0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94FE6C-7892-A847-83FD-6E1B07DB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0EB138-F44F-5A4A-BCE0-954CCC630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334D8F-ED7D-5743-A137-8290F02E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3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D233300-3BC8-0E4C-B30E-70313BF9B6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04181A3-9FFC-7141-9693-94B4049AF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DB88519-2B7E-3549-864E-44587AFE3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4806B41-64CA-C948-A85D-3036E46B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4CC92B-D248-E246-89DB-B5AABDE34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9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3E4CF5-0FA2-6A4D-ADDE-702A69920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87D2F-557F-D640-9BAE-CD1282F7C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5D9E34-58FA-0549-8415-FB0F9357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6F54E3-2147-7C47-92F9-0746898A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6EE8F49-376E-3340-AEE1-9CF5AA32A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0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3E6FB9-E41D-C44D-97A0-E7B9798E5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D81110-749C-204E-9FB4-6B4E9A178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DDE4726-3024-384E-817A-5B9D5570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480BB6A-2D35-6E49-A33A-A64C9E996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F140F6-D0A4-5E4D-B28C-47A59405A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D0F02E-262F-174E-B2F1-4B76B379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B97F85-CEB1-324C-9B61-B86D2EEE3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AD4358A-0BDF-7147-AA02-CF0D1F09F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8C9E4BE-1F0F-A04A-9707-BC18B72DE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35A4F7F-70B5-1741-9A2F-261AFDD8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9704A5-E45D-804D-A2AE-72CE3A078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EB0E39-7546-DC4F-A2F5-536D9317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95455DF-EBBD-2F4C-91D6-5A40165A2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22F9CD9-6117-3042-B1A3-A29EC63D7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42FA412-C800-F744-B62D-877E3F2BF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434B82E-D1D1-554E-AE31-29304A692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8B81ECD-E312-4C43-B17A-D5407344E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BB7DF09-B5E4-6D49-9684-A591657F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D99FE25-21B1-2041-944D-A13B15BA3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6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72E5DA-7ECD-1147-8238-829BCFEE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29CDE8C-7FDB-2A4A-B492-0005C2171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56ECB63-1B21-5743-8840-FFFEEC0A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515908E-9DF9-394C-90CA-970ACA4E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15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F0D17EE-23A6-734D-AAD5-2E0B1B239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7FA3997-D13C-D248-AFF4-B0E5114C5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B0E3B4-F6E7-EC41-BA15-5BBE54A30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2E649D-B376-8D42-8707-14008B7F5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480848-1F89-344C-941F-AE694D48D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4530299-FCC1-DD4F-871E-DBF339243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6EDFBE9-B020-5C45-9722-8A34DDFCE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CF596B-E2B2-AE41-9CE8-0016BFD7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73F0874-F3C6-7045-8821-18F6F947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1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C628A6-E849-4440-B9E4-5818FBDF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8FAB37B-11DB-D542-8C60-D81EA3447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C760659-D88A-7747-AC45-73CC8691B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E6600E0-D75B-7D4E-BD9B-15A4A1135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9D9BB6-D6A9-4D42-9BB6-AA5BF287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B079738-958B-5741-9711-6CFEA9CE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8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C74B3D1-5837-D845-A902-2D9E5663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A073894-909D-8C43-867D-11A4C159C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A81E76-239C-D444-A3AD-0FA3D4BC48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183B-9E90-1B46-85E9-8F321E4FB9B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240D35-3F44-3A46-96A0-3D0197456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7F86357-720C-A443-98DA-1B368DDD6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D9494-2E30-5F47-9A5F-96EF03909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0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D89852-623F-8645-A655-14A68802D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485" y="233218"/>
            <a:ext cx="9144000" cy="2387600"/>
          </a:xfrm>
        </p:spPr>
        <p:txBody>
          <a:bodyPr/>
          <a:lstStyle/>
          <a:p>
            <a:r>
              <a:rPr lang="en-GB">
                <a:solidFill>
                  <a:srgbClr val="FF0000"/>
                </a:solidFill>
                <a:latin typeface="Amasis MT Pro Medium" panose="02000000000000000000" pitchFamily="2" charset="0"/>
                <a:ea typeface="Amasis MT Pro Medium" panose="02000000000000000000" pitchFamily="2" charset="0"/>
              </a:rPr>
              <a:t>BADAR AND SONS EXPORTS </a:t>
            </a:r>
            <a:endParaRPr lang="en-US">
              <a:solidFill>
                <a:srgbClr val="FF0000"/>
              </a:solidFill>
              <a:latin typeface="Amasis MT Pro Medium" panose="02000000000000000000" pitchFamily="2" charset="0"/>
              <a:ea typeface="Amasis MT Pro Medium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8BF3662-23FD-044F-B328-6E00F7319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5363" y="3429000"/>
            <a:ext cx="9675091" cy="3429000"/>
          </a:xfrm>
        </p:spPr>
        <p:txBody>
          <a:bodyPr>
            <a:noAutofit/>
          </a:bodyPr>
          <a:lstStyle/>
          <a:p>
            <a:r>
              <a:rPr lang="en-GB" sz="2800" b="1" i="1"/>
              <a:t>CUTLERY SETS NEWLY DEVELOPED 2021 METALS </a:t>
            </a:r>
          </a:p>
          <a:p>
            <a:r>
              <a:rPr lang="en-GB" sz="2800" b="1" i="1"/>
              <a:t>IRON/ALUMINIUM/BRASS AND MORE PLEASE SELECT DESIGN WHICH YOU WANT TO DEVELOPED WITH YOUR REQUIREMENTS BADAR AND SONS ARE RESPONSIBLE FOR ALL QUALITY WE DELIVERS YOU OUR BEST PLEASE MAKE A CHANCE TO WORK WITH US. </a:t>
            </a:r>
          </a:p>
          <a:p>
            <a:r>
              <a:rPr lang="en-GB" sz="2800" b="1" i="1"/>
              <a:t>THANKING YOU!</a:t>
            </a:r>
            <a:endParaRPr lang="en-US" sz="2800" b="1" i="1"/>
          </a:p>
        </p:txBody>
      </p:sp>
    </p:spTree>
    <p:extLst>
      <p:ext uri="{BB962C8B-B14F-4D97-AF65-F5344CB8AC3E}">
        <p14:creationId xmlns:p14="http://schemas.microsoft.com/office/powerpoint/2010/main" val="3261189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4CD83375-A0ED-3A4D-9B24-F253814D7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507" y="1378812"/>
            <a:ext cx="6926311" cy="41003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520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87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AED5F6F9-6DDE-4A40-972E-E281E33EB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6" y="719666"/>
            <a:ext cx="5418667" cy="54186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11</a:t>
            </a:r>
            <a:r>
              <a:rPr lang="en-US" dirty="0" smtClean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8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0378B4CB-BEC5-1F44-81C5-50977AE49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310" y="1422975"/>
            <a:ext cx="3087447" cy="3087447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="" xmlns:a16="http://schemas.microsoft.com/office/drawing/2014/main" id="{5C6886B0-8982-6643-8F92-6FAABA34A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023" y="488757"/>
            <a:ext cx="5418667" cy="54186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520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005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50904AE5-AC66-134A-BA8B-8CECBFF7B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257" y="943403"/>
            <a:ext cx="6007485" cy="49711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64359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1250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9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1AD28190-7F77-4045-913A-D1A4CD0CC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27" y="484072"/>
            <a:ext cx="4334933" cy="588985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64359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1320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77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B128A0E4-4A9B-CC4E-BA44-F225D9444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924" y="623454"/>
            <a:ext cx="5330152" cy="53301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580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2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45F7CAC0-2C62-7F48-8D23-4CF2245CC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6" y="719666"/>
            <a:ext cx="5418667" cy="54186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570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50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4ED6717C-FEC0-E943-B924-9933CB13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114" y="719666"/>
            <a:ext cx="4345771" cy="54186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380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81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42C8B22C-8C49-8F48-A887-01E836A8EB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687" r="329"/>
          <a:stretch/>
        </p:blipFill>
        <p:spPr>
          <a:xfrm>
            <a:off x="3854137" y="630497"/>
            <a:ext cx="4483725" cy="55970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 smtClean="0"/>
              <a:t>385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88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F8C6F7A2-A1AD-C143-9740-B45B56C4E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6" y="719666"/>
            <a:ext cx="5418667" cy="54186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7191" y="5907424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PRICE: RS. </a:t>
            </a:r>
            <a:r>
              <a:rPr lang="en-US" dirty="0"/>
              <a:t>6</a:t>
            </a:r>
            <a:r>
              <a:rPr lang="en-US" dirty="0" smtClean="0"/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1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Amasis MT Pro Medium</vt:lpstr>
      <vt:lpstr>Arial</vt:lpstr>
      <vt:lpstr>Calibri</vt:lpstr>
      <vt:lpstr>Calibri Light</vt:lpstr>
      <vt:lpstr>Office Theme</vt:lpstr>
      <vt:lpstr>BADAR AND SONS EXPORTS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BADAR AND SONS EXPORTS </dc:title>
  <dc:creator>Unknown User</dc:creator>
  <cp:lastModifiedBy>Microsoft account</cp:lastModifiedBy>
  <cp:revision>2</cp:revision>
  <dcterms:created xsi:type="dcterms:W3CDTF">2021-05-08T00:58:57Z</dcterms:created>
  <dcterms:modified xsi:type="dcterms:W3CDTF">2021-11-30T14:37:56Z</dcterms:modified>
</cp:coreProperties>
</file>