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E02A3-F811-45D3-A4BC-F84473916EA5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E5BD-4481-4270-99C9-0E8834B33B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128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E02A3-F811-45D3-A4BC-F84473916EA5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E5BD-4481-4270-99C9-0E8834B33B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729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E02A3-F811-45D3-A4BC-F84473916EA5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E5BD-4481-4270-99C9-0E8834B33B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189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E02A3-F811-45D3-A4BC-F84473916EA5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E5BD-4481-4270-99C9-0E8834B33B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060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E02A3-F811-45D3-A4BC-F84473916EA5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E5BD-4481-4270-99C9-0E8834B33B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571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E02A3-F811-45D3-A4BC-F84473916EA5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E5BD-4481-4270-99C9-0E8834B33B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08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E02A3-F811-45D3-A4BC-F84473916EA5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E5BD-4481-4270-99C9-0E8834B33B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368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E02A3-F811-45D3-A4BC-F84473916EA5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E5BD-4481-4270-99C9-0E8834B33B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318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E02A3-F811-45D3-A4BC-F84473916EA5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E5BD-4481-4270-99C9-0E8834B33B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003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E02A3-F811-45D3-A4BC-F84473916EA5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E5BD-4481-4270-99C9-0E8834B33B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715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E02A3-F811-45D3-A4BC-F84473916EA5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E5BD-4481-4270-99C9-0E8834B33B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803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E02A3-F811-45D3-A4BC-F84473916EA5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EE5BD-4481-4270-99C9-0E8834B33B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677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BADAR AND SONS EXPORTS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PRESENTATION OF CUTLERY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66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958365"/>
            <a:ext cx="9027017" cy="1218597"/>
          </a:xfrm>
        </p:spPr>
        <p:txBody>
          <a:bodyPr>
            <a:normAutofit fontScale="40000" lnSpcReduction="20000"/>
          </a:bodyPr>
          <a:lstStyle/>
          <a:p>
            <a:r>
              <a:rPr lang="en-US" b="1" dirty="0"/>
              <a:t>About this item</a:t>
            </a:r>
          </a:p>
          <a:p>
            <a:r>
              <a:rPr lang="en-US" dirty="0"/>
              <a:t>24 piece cutlery set contains: 6 Table Spoons , 6 Tea Spoons, 6 Forks, 6 Dessert Spoons</a:t>
            </a:r>
          </a:p>
          <a:p>
            <a:r>
              <a:rPr lang="en-US" dirty="0"/>
              <a:t>Made from 100% food grade stainless steel which prevents rusting</a:t>
            </a:r>
          </a:p>
          <a:p>
            <a:r>
              <a:rPr lang="en-US" dirty="0"/>
              <a:t>1.5mm thick stem to ensure durability</a:t>
            </a:r>
          </a:p>
          <a:p>
            <a:r>
              <a:rPr lang="en-US" dirty="0"/>
              <a:t>Smooth edges for </a:t>
            </a:r>
            <a:r>
              <a:rPr lang="en-US" dirty="0" smtClean="0"/>
              <a:t>safety</a:t>
            </a:r>
            <a:endParaRPr lang="en-US" dirty="0"/>
          </a:p>
        </p:txBody>
      </p:sp>
      <p:pic>
        <p:nvPicPr>
          <p:cNvPr id="1026" name="Picture 2" descr="https://m.media-amazon.com/images/I/81PqcMw0WNL._SL1500_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79080" y="491895"/>
            <a:ext cx="4918701" cy="4134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8771374" y="5807630"/>
            <a:ext cx="15265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PRICE: RS. 350</a:t>
            </a:r>
          </a:p>
        </p:txBody>
      </p:sp>
    </p:spTree>
    <p:extLst>
      <p:ext uri="{BB962C8B-B14F-4D97-AF65-F5344CB8AC3E}">
        <p14:creationId xmlns:p14="http://schemas.microsoft.com/office/powerpoint/2010/main" val="135156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967567"/>
            <a:ext cx="9825507" cy="2510506"/>
          </a:xfrm>
        </p:spPr>
        <p:txBody>
          <a:bodyPr>
            <a:normAutofit fontScale="55000" lnSpcReduction="20000"/>
          </a:bodyPr>
          <a:lstStyle/>
          <a:p>
            <a:r>
              <a:rPr lang="en-US" b="1" dirty="0"/>
              <a:t>About this item</a:t>
            </a:r>
          </a:p>
          <a:p>
            <a:r>
              <a:rPr lang="en-US" dirty="0"/>
              <a:t>Gold cutlery gift set, 6 DINNER SPOON, 6 DESSERT SPOON, 6 DINNER FORK made from high grade anti-rust STAINLESS STEEL. Durable and heavy gauge built for lifelong use</a:t>
            </a:r>
          </a:p>
          <a:p>
            <a:r>
              <a:rPr lang="en-US" dirty="0"/>
              <a:t>FUNCTIONAL- Mirror finished surface for long-lasting shine with smooth edges and no rough spots. Proper gauge thickness will never bend and well balanced weight ensures comfortable handling for both adults and kids.</a:t>
            </a:r>
          </a:p>
          <a:p>
            <a:r>
              <a:rPr lang="en-US" dirty="0"/>
              <a:t>MULTI-PURPOSE SILVERWARE-- Designed for parties, restaurant, formal &amp; casual dining and everyday use. Can be used with curry, vegetables, fruits, stew, soup, desserts, cakes, tea and various foods. Makes a great gift with gift wrap packaging box option available.</a:t>
            </a:r>
          </a:p>
          <a:p>
            <a:r>
              <a:rPr lang="en-US" dirty="0"/>
              <a:t>PERFECT CURVE- Each piece is crafted with precision for elegant sleek design. The perfect grip gives the feeling of quality in hand.</a:t>
            </a:r>
          </a:p>
          <a:p>
            <a:r>
              <a:rPr lang="en-US" dirty="0"/>
              <a:t>Scratch resistant, easy to clean and dishwasher safe.</a:t>
            </a:r>
          </a:p>
        </p:txBody>
      </p:sp>
      <p:pic>
        <p:nvPicPr>
          <p:cNvPr id="3074" name="Picture 2" descr="AXIOM Golden Cutlery Set Stainless Steel. 18 Pieces Premium Spoons &amp;amp; Forks (6 Dessert Spoon, 6 Dessert Fork, 6 Tea Spoon) Gold Colour Flatware for Luxury Din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88927" y="357590"/>
            <a:ext cx="5419725" cy="3609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8745616" y="6293407"/>
            <a:ext cx="15265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PRICE: RS. </a:t>
            </a:r>
            <a:r>
              <a:rPr lang="en-US" dirty="0" smtClean="0"/>
              <a:t>380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787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967567"/>
            <a:ext cx="9825507" cy="2510506"/>
          </a:xfrm>
        </p:spPr>
        <p:txBody>
          <a:bodyPr>
            <a:normAutofit fontScale="55000" lnSpcReduction="20000"/>
          </a:bodyPr>
          <a:lstStyle/>
          <a:p>
            <a:r>
              <a:rPr lang="en-US" b="1" dirty="0"/>
              <a:t>About this item</a:t>
            </a:r>
          </a:p>
          <a:p>
            <a:r>
              <a:rPr lang="en-US" dirty="0"/>
              <a:t>Dishwasher Safe : This stainless steel silverware set is sleek, simple, and exquisite. Because our satin polish utensils and flatware serving pieces are built of best quality stainless material.</a:t>
            </a:r>
          </a:p>
          <a:p>
            <a:r>
              <a:rPr lang="en-US" dirty="0"/>
              <a:t>Timeless Design : Smooth surface and highest quality matte polish, simple classic modern design would match well with your existing cutlery and elevate everyday meals into a fine dining experience.</a:t>
            </a:r>
          </a:p>
          <a:p>
            <a:r>
              <a:rPr lang="en-US" dirty="0"/>
              <a:t>Smoothened edges and ergonomic handles.</a:t>
            </a:r>
          </a:p>
          <a:p>
            <a:r>
              <a:rPr lang="en-US" dirty="0"/>
              <a:t>Classic look with simple detailing .Dishwasher safe for hassle-free cleaning .</a:t>
            </a:r>
          </a:p>
          <a:p>
            <a:r>
              <a:rPr lang="en-US" dirty="0"/>
              <a:t>The heavy gauge and substantial sizing result in perfect balance and the feeling of quality in the hand.</a:t>
            </a:r>
          </a:p>
          <a:p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098" name="Picture 2" descr="https://m.media-amazon.com/images/I/716fAaxZy0L._SL1500_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35621" y="109468"/>
            <a:ext cx="3576361" cy="4230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8771374" y="6108741"/>
            <a:ext cx="15265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PRICE: RS. </a:t>
            </a:r>
            <a:r>
              <a:rPr lang="en-US" dirty="0" smtClean="0"/>
              <a:t>550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903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0158" y="4048125"/>
            <a:ext cx="9723549" cy="2429948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About </a:t>
            </a:r>
            <a:r>
              <a:rPr lang="en-US" b="1" dirty="0"/>
              <a:t>this item</a:t>
            </a:r>
          </a:p>
          <a:p>
            <a:r>
              <a:rPr lang="en-US" dirty="0"/>
              <a:t>The Pack consist of 4 Pcs, each of Knife, Table Spoon, Table Fork, and Tea Spoon.</a:t>
            </a:r>
          </a:p>
          <a:p>
            <a:r>
              <a:rPr lang="en-US" dirty="0"/>
              <a:t>Elegantly designed and balanced to fit securely in hand. Perfect curve, ergonomic design make it comfortable feeling when holding in hand.</a:t>
            </a:r>
          </a:p>
          <a:p>
            <a:r>
              <a:rPr lang="en-US" dirty="0"/>
              <a:t>Widely used everyday in home, hotel, restaurant, entertaining, party, wedding, buffet, bistro, camping, picnic, etc.</a:t>
            </a:r>
          </a:p>
          <a:p>
            <a:r>
              <a:rPr lang="en-US" dirty="0"/>
              <a:t>These Cutlery sets are made of durable high quality Stainless Steel, can be used home for years.</a:t>
            </a:r>
          </a:p>
        </p:txBody>
      </p:sp>
      <p:pic>
        <p:nvPicPr>
          <p:cNvPr id="5122" name="Picture 2" descr="https://m.media-amazon.com/images/I/41iVKwEFvu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69703" y="0"/>
            <a:ext cx="4762500" cy="404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8629706" y="6293407"/>
            <a:ext cx="15265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PRICE: RS. </a:t>
            </a:r>
            <a:r>
              <a:rPr lang="en-US" dirty="0" smtClean="0"/>
              <a:t>425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202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0158" y="4048125"/>
            <a:ext cx="9723549" cy="2429948"/>
          </a:xfrm>
        </p:spPr>
        <p:txBody>
          <a:bodyPr>
            <a:normAutofit fontScale="47500" lnSpcReduction="20000"/>
          </a:bodyPr>
          <a:lstStyle/>
          <a:p>
            <a:r>
              <a:rPr lang="en-US" b="1" dirty="0"/>
              <a:t>About this item</a:t>
            </a:r>
          </a:p>
          <a:p>
            <a:r>
              <a:rPr lang="en-US" dirty="0"/>
              <a:t>ABOUT: Beautiful dinner Cutlery set made with stainless steel artistically designed with handle that fits every Dining space. Classy looking Flatware enhances your everyday meals into a fine dining experience.</a:t>
            </a:r>
          </a:p>
          <a:p>
            <a:r>
              <a:rPr lang="en-US" dirty="0"/>
              <a:t>MATERIAL, DIMENSIONS, SET SIZE: [Material] Stainless steel Gold plating &amp; food grade lacquer coating; [Dimensions] Big Spoon - 8 x 1.5; Small Spoon - 6.25 x 1.4; Big Fork - 7.5 x 1.5; Small Fork - 6.5 x 1; cheese Knife- 9.25 x 1 inches; [Set Size] 5 flatware</a:t>
            </a:r>
          </a:p>
          <a:p>
            <a:r>
              <a:rPr lang="en-US" dirty="0"/>
              <a:t>USAGE: [1] Ideal for any formal dinner or occasion at home or a party, this Complete Table Cutlery Set can be used in cafes, restaurants, lounges &amp; weddings; [2] Can be used for dinner with family; [3] Dinner Cutlery set used </a:t>
            </a:r>
            <a:r>
              <a:rPr lang="en-US" dirty="0" err="1"/>
              <a:t>regulary</a:t>
            </a:r>
            <a:r>
              <a:rPr lang="en-US" dirty="0"/>
              <a:t> in home is loved by modern families; [4] Perfect Gift Choice for </a:t>
            </a:r>
            <a:r>
              <a:rPr lang="en-US" dirty="0" err="1"/>
              <a:t>Diwali,Valentine</a:t>
            </a:r>
            <a:r>
              <a:rPr lang="en-US" dirty="0"/>
              <a:t>, Thanks Giving, Wedding, Christmas, anniversary, friends, relatives etc.</a:t>
            </a:r>
          </a:p>
          <a:p>
            <a:r>
              <a:rPr lang="en-US" dirty="0"/>
              <a:t>WASH CARE, DISCLAIMER: [Wash Care] Clean with a damp cloth and dry immediately [DISCLAIMER] Do not soak in water</a:t>
            </a:r>
          </a:p>
          <a:p>
            <a:r>
              <a:rPr lang="en-US" dirty="0"/>
              <a:t>SATISFACTION GUARANTEED: If you have any queries or concerns regarding the cutlery set. Please feel free to contact us</a:t>
            </a:r>
          </a:p>
        </p:txBody>
      </p:sp>
      <p:pic>
        <p:nvPicPr>
          <p:cNvPr id="6146" name="Picture 2" descr="https://m.media-amazon.com/images/I/71kg-957hlS._SL1500_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92262" y="96593"/>
            <a:ext cx="3419340" cy="3419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8822889" y="6293407"/>
            <a:ext cx="15265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PRICE: RS. </a:t>
            </a:r>
            <a:r>
              <a:rPr lang="en-US" dirty="0" smtClean="0"/>
              <a:t>620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931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169" y="4675028"/>
            <a:ext cx="9555051" cy="2086379"/>
          </a:xfrm>
        </p:spPr>
        <p:txBody>
          <a:bodyPr>
            <a:noAutofit/>
          </a:bodyPr>
          <a:lstStyle/>
          <a:p>
            <a:r>
              <a:rPr lang="en-US" sz="900" b="1" dirty="0"/>
              <a:t>About this item</a:t>
            </a:r>
          </a:p>
          <a:p>
            <a:r>
              <a:rPr lang="en-US" sz="900" dirty="0"/>
              <a:t>3-Piece spatula set includes a small one-sided mini spatula, a medium spatula, and a large spatula</a:t>
            </a:r>
          </a:p>
          <a:p>
            <a:r>
              <a:rPr lang="en-US" sz="900" dirty="0"/>
              <a:t>Ideal for reaching into narrow jars, scraping cake batter from the side of a bowl, mixing ingredients, and more</a:t>
            </a:r>
          </a:p>
          <a:p>
            <a:r>
              <a:rPr lang="en-US" sz="900" dirty="0"/>
              <a:t>Heat resistant silicone heads work well for scraping and reaching into edges and corners</a:t>
            </a:r>
          </a:p>
          <a:p>
            <a:r>
              <a:rPr lang="en-US" sz="900" dirty="0"/>
              <a:t>Securely attached contoured plastic handles with hole at the end for convenient hanging storage</a:t>
            </a:r>
          </a:p>
          <a:p>
            <a:r>
              <a:rPr lang="en-US" sz="900" dirty="0"/>
              <a:t>Handles measure 6-1/2 inches long</a:t>
            </a:r>
          </a:p>
          <a:p>
            <a:r>
              <a:rPr lang="en-US" sz="900" dirty="0"/>
              <a:t>Dishwasher safe for quick, easy cleanup</a:t>
            </a:r>
          </a:p>
          <a:p>
            <a:r>
              <a:rPr lang="en-US" sz="900" dirty="0"/>
              <a:t>Gray color for a sleek, modern look</a:t>
            </a:r>
          </a:p>
          <a:p>
            <a:endParaRPr lang="en-US" sz="900" dirty="0"/>
          </a:p>
        </p:txBody>
      </p:sp>
      <p:pic>
        <p:nvPicPr>
          <p:cNvPr id="2050" name="Picture 2" descr="https://m.media-amazon.com/images/I/61sG7X5WKEL._SL1500_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46242" y="160986"/>
            <a:ext cx="2989073" cy="4382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8629706" y="6392075"/>
            <a:ext cx="15265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PRICE: RS. </a:t>
            </a:r>
            <a:r>
              <a:rPr lang="en-US" dirty="0" smtClean="0"/>
              <a:t>480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242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m.media-amazon.com/images/I/61s5ABlvR0S._SL1500_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99505" y="115910"/>
            <a:ext cx="4388521" cy="438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63133" y="2923502"/>
            <a:ext cx="525887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0" dirty="0" smtClean="0">
                <a:solidFill>
                  <a:srgbClr val="0F1111"/>
                </a:solidFill>
                <a:effectLst/>
                <a:latin typeface="Amazon Ember"/>
              </a:rPr>
              <a:t>About this item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i="0" dirty="0" err="1" smtClean="0">
                <a:solidFill>
                  <a:srgbClr val="0F1111"/>
                </a:solidFill>
                <a:effectLst/>
                <a:latin typeface="Amazon Ember"/>
              </a:rPr>
              <a:t>Meaure</a:t>
            </a:r>
            <a:r>
              <a:rPr lang="en-US" b="0" i="0" dirty="0" smtClean="0">
                <a:solidFill>
                  <a:srgbClr val="0F1111"/>
                </a:solidFill>
                <a:effectLst/>
                <a:latin typeface="Amazon Ember"/>
              </a:rPr>
              <a:t> Small Amounts Of Dry And Liquid Ingredients With Ease And Precision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i="0" dirty="0" err="1" smtClean="0">
                <a:solidFill>
                  <a:srgbClr val="0F1111"/>
                </a:solidFill>
                <a:effectLst/>
                <a:latin typeface="Amazon Ember"/>
              </a:rPr>
              <a:t>Material:Metal</a:t>
            </a:r>
            <a:r>
              <a:rPr lang="en-US" b="0" i="0" dirty="0" smtClean="0">
                <a:solidFill>
                  <a:srgbClr val="0F1111"/>
                </a:solidFill>
                <a:effectLst/>
                <a:latin typeface="Amazon Ember"/>
              </a:rPr>
              <a:t> Stainless Steel(Rose Gold With Shinning) +Solid Wood Handle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i="0" dirty="0" smtClean="0">
                <a:solidFill>
                  <a:srgbClr val="0F1111"/>
                </a:solidFill>
                <a:effectLst/>
                <a:latin typeface="Amazon Ember"/>
              </a:rPr>
              <a:t>Size(4Pcs Measuring Spoons): 1 Table Spoon(15ml)- +1 Tea Spoon(5ml)+1/2 Tea Spoon(2.5ml) +1/4 Tea Spoon(1.25ml) </a:t>
            </a:r>
            <a:r>
              <a:rPr lang="en-US" b="0" i="0" dirty="0" err="1" smtClean="0">
                <a:solidFill>
                  <a:srgbClr val="0F1111"/>
                </a:solidFill>
                <a:effectLst/>
                <a:latin typeface="Amazon Ember"/>
              </a:rPr>
              <a:t>tems</a:t>
            </a:r>
            <a:r>
              <a:rPr lang="en-US" b="0" i="0" dirty="0" smtClean="0">
                <a:solidFill>
                  <a:srgbClr val="0F1111"/>
                </a:solidFill>
                <a:effectLst/>
                <a:latin typeface="Amazon Ember"/>
              </a:rPr>
              <a:t> No.:MSW4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i="0" dirty="0" smtClean="0">
                <a:solidFill>
                  <a:srgbClr val="0F1111"/>
                </a:solidFill>
                <a:effectLst/>
                <a:latin typeface="Amazon Ember"/>
              </a:rPr>
              <a:t>Each Measurement Is Engraved On The Handle Of Each Measuring Cup, Easy To Read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i="0" dirty="0" smtClean="0">
                <a:solidFill>
                  <a:srgbClr val="0F1111"/>
                </a:solidFill>
                <a:effectLst/>
                <a:latin typeface="Amazon Ember"/>
              </a:rPr>
              <a:t>Before First Use, Wash With Warm Soap Water And Dry Thoroughly</a:t>
            </a:r>
            <a:endParaRPr lang="en-US" b="0" i="0" dirty="0">
              <a:solidFill>
                <a:srgbClr val="0F1111"/>
              </a:solidFill>
              <a:effectLst/>
              <a:latin typeface="Amazon Ember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97132" y="6247489"/>
            <a:ext cx="15265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PRICE: RS. 350</a:t>
            </a:r>
          </a:p>
        </p:txBody>
      </p:sp>
    </p:spTree>
    <p:extLst>
      <p:ext uri="{BB962C8B-B14F-4D97-AF65-F5344CB8AC3E}">
        <p14:creationId xmlns:p14="http://schemas.microsoft.com/office/powerpoint/2010/main" val="2291593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PE Rose Gold Copper Stainless Steel Measuring Spoons Cups 8 Pieces Sets Baking Tools Solid Wood Handle for Dry and Liquid Ingredients (Cups 4 Pcs + Spoons 4 Pcs)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79080" y="238549"/>
            <a:ext cx="4493698" cy="4493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01014" y="3903912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i="0" dirty="0" smtClean="0">
                <a:solidFill>
                  <a:srgbClr val="0F1111"/>
                </a:solidFill>
                <a:effectLst/>
                <a:latin typeface="Amazon Ember"/>
              </a:rPr>
              <a:t>About this item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i="0" dirty="0" err="1" smtClean="0">
                <a:solidFill>
                  <a:srgbClr val="0F1111"/>
                </a:solidFill>
                <a:effectLst/>
                <a:latin typeface="Amazon Ember"/>
              </a:rPr>
              <a:t>Meaure</a:t>
            </a:r>
            <a:r>
              <a:rPr lang="en-US" b="0" i="0" dirty="0" smtClean="0">
                <a:solidFill>
                  <a:srgbClr val="0F1111"/>
                </a:solidFill>
                <a:effectLst/>
                <a:latin typeface="Amazon Ember"/>
              </a:rPr>
              <a:t> Small Amounts Of Dry And Liquid Ingredients With Ease And Precision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i="0" dirty="0" smtClean="0">
                <a:solidFill>
                  <a:srgbClr val="0F1111"/>
                </a:solidFill>
                <a:effectLst/>
                <a:latin typeface="Amazon Ember"/>
              </a:rPr>
              <a:t>Material: Metal Stainless Steel+ Solid walnut wood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i="0" dirty="0" smtClean="0">
                <a:solidFill>
                  <a:srgbClr val="0F1111"/>
                </a:solidFill>
                <a:effectLst/>
                <a:latin typeface="Amazon Ember"/>
              </a:rPr>
              <a:t>Size: 8 Pieces Sets =4 Measuring Cups(1 Cup +1/3 Cup +1/2 Cup +1/4 Cup )+4 Measuring Spoons (1 </a:t>
            </a:r>
            <a:r>
              <a:rPr lang="en-US" b="0" i="0" dirty="0" err="1" smtClean="0">
                <a:solidFill>
                  <a:srgbClr val="0F1111"/>
                </a:solidFill>
                <a:effectLst/>
                <a:latin typeface="Amazon Ember"/>
              </a:rPr>
              <a:t>Tbsp</a:t>
            </a:r>
            <a:r>
              <a:rPr lang="en-US" b="0" i="0" dirty="0" smtClean="0">
                <a:solidFill>
                  <a:srgbClr val="0F1111"/>
                </a:solidFill>
                <a:effectLst/>
                <a:latin typeface="Amazon Ember"/>
              </a:rPr>
              <a:t>, 1/2 </a:t>
            </a:r>
            <a:r>
              <a:rPr lang="en-US" b="0" i="0" dirty="0" err="1" smtClean="0">
                <a:solidFill>
                  <a:srgbClr val="0F1111"/>
                </a:solidFill>
                <a:effectLst/>
                <a:latin typeface="Amazon Ember"/>
              </a:rPr>
              <a:t>Tbsp</a:t>
            </a:r>
            <a:r>
              <a:rPr lang="en-US" b="0" i="0" dirty="0" smtClean="0">
                <a:solidFill>
                  <a:srgbClr val="0F1111"/>
                </a:solidFill>
                <a:effectLst/>
                <a:latin typeface="Amazon Ember"/>
              </a:rPr>
              <a:t>, 1 Tsp, 1/2 Tsp, 1/4 Tsp)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i="0" dirty="0" err="1" smtClean="0">
                <a:solidFill>
                  <a:srgbClr val="0F1111"/>
                </a:solidFill>
                <a:effectLst/>
                <a:latin typeface="Amazon Ember"/>
              </a:rPr>
              <a:t>Color:Rose</a:t>
            </a:r>
            <a:r>
              <a:rPr lang="en-US" b="0" i="0" dirty="0" smtClean="0">
                <a:solidFill>
                  <a:srgbClr val="0F1111"/>
                </a:solidFill>
                <a:effectLst/>
                <a:latin typeface="Amazon Ember"/>
              </a:rPr>
              <a:t> Gold With Shinning Items No.:MCSW-8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i="0" dirty="0" smtClean="0">
                <a:solidFill>
                  <a:srgbClr val="0F1111"/>
                </a:solidFill>
                <a:effectLst/>
                <a:latin typeface="Amazon Ember"/>
              </a:rPr>
              <a:t>Before First Use, Wash With Warm Soap Water And Dry Thoroughly</a:t>
            </a:r>
            <a:endParaRPr lang="en-US" b="0" i="0" dirty="0">
              <a:solidFill>
                <a:srgbClr val="0F1111"/>
              </a:solidFill>
              <a:effectLst/>
              <a:latin typeface="Amazon Ember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925920" y="6396902"/>
            <a:ext cx="15265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PRICE: RS. </a:t>
            </a:r>
            <a:r>
              <a:rPr lang="en-US" dirty="0" smtClean="0"/>
              <a:t>390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036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930</Words>
  <Application>Microsoft Office PowerPoint</Application>
  <PresentationFormat>Widescreen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Amazon Ember</vt:lpstr>
      <vt:lpstr>Arial</vt:lpstr>
      <vt:lpstr>Calibri</vt:lpstr>
      <vt:lpstr>Calibri Light</vt:lpstr>
      <vt:lpstr>Office Theme</vt:lpstr>
      <vt:lpstr>BADAR AND SONS EXPORTS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PLUTO INTERNATIONAL</dc:title>
  <dc:creator>Microsoft account</dc:creator>
  <cp:lastModifiedBy>Microsoft account</cp:lastModifiedBy>
  <cp:revision>7</cp:revision>
  <dcterms:created xsi:type="dcterms:W3CDTF">2021-08-03T19:50:14Z</dcterms:created>
  <dcterms:modified xsi:type="dcterms:W3CDTF">2021-11-30T14:35:15Z</dcterms:modified>
</cp:coreProperties>
</file>