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1" r:id="rId2"/>
    <p:sldId id="277" r:id="rId3"/>
    <p:sldId id="272" r:id="rId4"/>
    <p:sldId id="274" r:id="rId5"/>
    <p:sldId id="263" r:id="rId6"/>
    <p:sldId id="264" r:id="rId7"/>
    <p:sldId id="265" r:id="rId8"/>
    <p:sldId id="266" r:id="rId9"/>
    <p:sldId id="275" r:id="rId10"/>
    <p:sldId id="267" r:id="rId11"/>
    <p:sldId id="276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851" autoAdjust="0"/>
  </p:normalViewPr>
  <p:slideViewPr>
    <p:cSldViewPr snapToGrid="0">
      <p:cViewPr varScale="1">
        <p:scale>
          <a:sx n="86" d="100"/>
          <a:sy n="86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1FD03-36CD-4DBF-B79D-1F297BDFEE5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9E959-572F-4C56-9F2C-4226E5A9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0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E959-572F-4C56-9F2C-4226E5A9DB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0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0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1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2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0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0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9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6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2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8F99-F306-46BF-9D93-442C9078F5AB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8F99-F306-46BF-9D93-442C9078F5AB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FAA56-AF4C-4339-B98C-AACFE938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g"/><Relationship Id="rId4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206" y="-252248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58" y="845172"/>
            <a:ext cx="2648091" cy="1986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87" y="4107718"/>
            <a:ext cx="2228279" cy="1788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37" y="845172"/>
            <a:ext cx="2357242" cy="205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9" y="763710"/>
            <a:ext cx="2061067" cy="2067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2" y="3918857"/>
            <a:ext cx="2119194" cy="2119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75" y="4107718"/>
            <a:ext cx="2384781" cy="17885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93985" y="2977500"/>
            <a:ext cx="850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AE-9043                                              AE-9019                                                     AE-9036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393" y="6327228"/>
            <a:ext cx="843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AE-9047                                                 AE-9018                                         AE-9033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3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67" y="811045"/>
            <a:ext cx="1989505" cy="1989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30" y="791621"/>
            <a:ext cx="2010525" cy="2010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5" y="793217"/>
            <a:ext cx="2007333" cy="2007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7799" y="-222446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960" y="3058510"/>
            <a:ext cx="832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AN-360                                            AN-361                                                     AN-359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22" y="3684206"/>
            <a:ext cx="2284842" cy="2284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15" y="3805559"/>
            <a:ext cx="2284842" cy="2284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5" y="3805559"/>
            <a:ext cx="2241396" cy="2241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90" y="6090401"/>
            <a:ext cx="805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AN-379                                                    AN-367                                               AN-368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6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8278" y="-211873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20" y="751074"/>
            <a:ext cx="2636586" cy="1750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26" y="3663816"/>
            <a:ext cx="2422221" cy="2422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20" y="3682948"/>
            <a:ext cx="2422221" cy="2422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6" y="3682948"/>
            <a:ext cx="2403089" cy="2403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44" y="704394"/>
            <a:ext cx="2804510" cy="1862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" y="697401"/>
            <a:ext cx="2638026" cy="1751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077" y="2676293"/>
            <a:ext cx="903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806                                                                      807                                                805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077" y="6378498"/>
            <a:ext cx="879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803                                                                      802                                             801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2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2590" y="-245326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" y="613318"/>
            <a:ext cx="2338744" cy="1847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629" y="2460926"/>
            <a:ext cx="879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51                                                                419                                               430        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10" y="577713"/>
            <a:ext cx="1878642" cy="1878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86" y="577713"/>
            <a:ext cx="1960832" cy="1878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7" y="3682619"/>
            <a:ext cx="2238679" cy="2238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157" y="6278137"/>
            <a:ext cx="886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452                                                                  474                                                           477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16" y="3836020"/>
            <a:ext cx="2091236" cy="20852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90" y="3923587"/>
            <a:ext cx="1992223" cy="19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6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2590" y="-179090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5" y="836573"/>
            <a:ext cx="2131510" cy="21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835" y="2968083"/>
            <a:ext cx="849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491                                                           492                                                           493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65" y="714375"/>
            <a:ext cx="2253708" cy="2253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57" y="714375"/>
            <a:ext cx="2154972" cy="2154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5" y="3783024"/>
            <a:ext cx="2217751" cy="2217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083" y="6188927"/>
            <a:ext cx="838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495                                                              496                                                         498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45" y="3512428"/>
            <a:ext cx="2488347" cy="2488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90" y="3613188"/>
            <a:ext cx="2575739" cy="257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1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8347" y="-189571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4" y="826092"/>
            <a:ext cx="2102004" cy="2102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595" y="2928096"/>
            <a:ext cx="873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AE-8001                                                   AE-8041                                            AE-8042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69" y="765921"/>
            <a:ext cx="2162175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25" y="826092"/>
            <a:ext cx="2102004" cy="2102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4" y="3943759"/>
            <a:ext cx="2145216" cy="2145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874" y="6345044"/>
            <a:ext cx="884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AE-8043                                                 AE-8044                                                   AE-8045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05" y="3840146"/>
            <a:ext cx="2248829" cy="2248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82" y="3840146"/>
            <a:ext cx="2337630" cy="23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04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195" y="-179090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" y="702758"/>
            <a:ext cx="2363362" cy="2363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12" y="3066120"/>
            <a:ext cx="903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6801                                                      6804                                                6806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07" y="603133"/>
            <a:ext cx="2304606" cy="2297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27" y="785348"/>
            <a:ext cx="2280772" cy="2280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6" y="3578112"/>
            <a:ext cx="2230692" cy="2230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0" y="596590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6808                                                   6809                                                    6810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74" y="3479347"/>
            <a:ext cx="2311710" cy="2319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35" y="3736355"/>
            <a:ext cx="2235212" cy="22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8346" y="-190241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06"/>
            <a:ext cx="2222810" cy="2229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98852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6816                                                          6817                                                       6818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60" y="608879"/>
            <a:ext cx="2282283" cy="2282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61406"/>
            <a:ext cx="2237126" cy="2237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3" y="3742809"/>
            <a:ext cx="2251145" cy="2243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2274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6819                                                          6820                                                   6821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07" y="4061808"/>
            <a:ext cx="2246036" cy="2252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34" y="3694329"/>
            <a:ext cx="2285986" cy="22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8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161" y="-212544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803119"/>
            <a:ext cx="2032194" cy="2032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722" y="2955073"/>
            <a:ext cx="876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9001                                                     9002                                                  9003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10" y="803119"/>
            <a:ext cx="2179830" cy="2179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34" y="737548"/>
            <a:ext cx="2163337" cy="2163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6" y="3846169"/>
            <a:ext cx="2282195" cy="2282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59" y="6280796"/>
            <a:ext cx="888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9004                                                      9005                                                9006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23" y="3971963"/>
            <a:ext cx="2232617" cy="223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46" y="3836184"/>
            <a:ext cx="2433309" cy="24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8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615" y="-234175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9" y="591917"/>
            <a:ext cx="2155902" cy="2362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5543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3003                                                       AE-9005                                            3001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18" y="591917"/>
            <a:ext cx="2209163" cy="2209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31" y="703223"/>
            <a:ext cx="1792002" cy="2251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9" y="3780518"/>
            <a:ext cx="2397512" cy="2397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419" y="6311590"/>
            <a:ext cx="896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AE-9154                                               AE-9155                                                    AE-9177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42" y="3780518"/>
            <a:ext cx="2414494" cy="2408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31" y="4056867"/>
            <a:ext cx="2121163" cy="21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7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205" y="-220717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8" y="794946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02" y="794945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678" y="3268717"/>
            <a:ext cx="873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AE-20220                                                    AE-20221                                             AE-20238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8" y="3968695"/>
            <a:ext cx="21336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64" y="3815733"/>
            <a:ext cx="2430000" cy="243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67" y="3638049"/>
            <a:ext cx="2430000" cy="243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678" y="6432941"/>
            <a:ext cx="822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AE-20232                                             AE-20233                                                AE-20235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26" y="7607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2186" y="-252248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2" y="763415"/>
            <a:ext cx="2315232" cy="2315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57" y="735826"/>
            <a:ext cx="2370410" cy="2370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42" y="763415"/>
            <a:ext cx="2464470" cy="2456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60282" y="3032928"/>
            <a:ext cx="839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171                                                              172                                                      173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88" y="3402260"/>
            <a:ext cx="2551985" cy="2545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76" y="3402260"/>
            <a:ext cx="2531842" cy="2531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" y="3899338"/>
            <a:ext cx="2249214" cy="2249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143985" y="6232634"/>
            <a:ext cx="8500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166                                                                165                                                     169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4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5247" y="-231228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10"/>
            <a:ext cx="2368722" cy="2375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76" y="3147113"/>
            <a:ext cx="808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1835                                                 1836                                                        1837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55" y="685035"/>
            <a:ext cx="2317393" cy="231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81" y="602005"/>
            <a:ext cx="2545107" cy="2545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" y="3668110"/>
            <a:ext cx="2455478" cy="2455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331" y="6123588"/>
            <a:ext cx="835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1838                                                   1839                                                      1852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73" y="3548554"/>
            <a:ext cx="2581775" cy="2575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82" y="3697013"/>
            <a:ext cx="2426575" cy="24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9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757" y="-168166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3" y="726243"/>
            <a:ext cx="1900621" cy="1900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13" y="726244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81" y="726243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503" y="2869368"/>
            <a:ext cx="808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0005                                                         0003                                                   0004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00" y="3763777"/>
            <a:ext cx="2550556" cy="2550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51" y="3763777"/>
            <a:ext cx="2333786" cy="2333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6" y="3924958"/>
            <a:ext cx="2228193" cy="22281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314333"/>
            <a:ext cx="902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1704                                                               1705                                                       1686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9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4737" y="-171528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92" y="778062"/>
            <a:ext cx="2248680" cy="1998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20" y="839619"/>
            <a:ext cx="1941786" cy="1941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4" y="769028"/>
            <a:ext cx="2082034" cy="2082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945" y="3247697"/>
            <a:ext cx="741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05                                                        006                                                           004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4" y="4200962"/>
            <a:ext cx="2107324" cy="2107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103" y="6308286"/>
            <a:ext cx="876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028                                                         031                                                         051                             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70" y="4200962"/>
            <a:ext cx="2107323" cy="21073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72" y="4277710"/>
            <a:ext cx="2030575" cy="20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4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2902" y="-178676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7" y="836987"/>
            <a:ext cx="2111593" cy="2111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007" y="3331779"/>
            <a:ext cx="826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010                                                                724LMS                                    047                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81" y="836987"/>
            <a:ext cx="2333297" cy="2333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68" y="3640677"/>
            <a:ext cx="2677510" cy="2677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" y="3974380"/>
            <a:ext cx="2278643" cy="22786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70" y="3974380"/>
            <a:ext cx="2343807" cy="2343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0791" y="6257753"/>
            <a:ext cx="86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052                                                                053                                                        054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68" y="831737"/>
            <a:ext cx="2497677" cy="24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4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064" y="701005"/>
            <a:ext cx="2329380" cy="2266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97" y="794946"/>
            <a:ext cx="2249619" cy="2255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714" y="794946"/>
            <a:ext cx="2085013" cy="2078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8463" y="-220717"/>
            <a:ext cx="58528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AHMAD EXPORTS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697" y="3050662"/>
            <a:ext cx="868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1200                                                                  12-140                                              12-130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76" y="3987831"/>
            <a:ext cx="2421959" cy="2030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21" y="3846590"/>
            <a:ext cx="2546131" cy="2546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" y="3924525"/>
            <a:ext cx="2460352" cy="23902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697" y="6222380"/>
            <a:ext cx="873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12-116                                                                12-110                                           12-113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2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153</Words>
  <Application>Microsoft Office PowerPoint</Application>
  <PresentationFormat>On-screen Show (4:3)</PresentationFormat>
  <Paragraphs>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37</cp:revision>
  <dcterms:created xsi:type="dcterms:W3CDTF">2022-01-04T11:35:44Z</dcterms:created>
  <dcterms:modified xsi:type="dcterms:W3CDTF">2022-01-15T09:51:01Z</dcterms:modified>
</cp:coreProperties>
</file>