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3165-F419-A0C8-0115-73CC1875E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67F18-25C1-CDD3-D984-A108D4546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6CBE4-467F-53A2-032F-9A36A829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89921-F18E-DCE6-3122-1E8DB4A8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4EB1C-FA38-6872-ACCA-B4CA4179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B859-75C9-233F-4118-7231291B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0CD93-E8C6-576F-28CC-0F2EF44BA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75470-46E2-6C94-B039-DF81835A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DFA87-F4A8-837A-D646-03E3EE0A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CC2EE-D0A1-859C-6217-D7A9088B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82485-2C6C-785A-B6B7-B3AAA3A1E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37FA8-BFFD-5938-36C9-BAC5162AD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E2D80-94D0-0B04-527C-76414D81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8E917-924D-D793-AF4C-C13D665F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0F6A-0A41-3DBB-54AF-2701CD19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5CAD-6853-8D20-EC7A-5D3302DA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760C-1F8E-DCD1-54E1-D961C175D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33DDF-B8DF-9A0D-6687-7753E123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967A5-0084-D2DB-B06B-B2DECF5D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1F9A8-F9BB-46AF-156B-05E3523D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1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0D0E-67A6-80F3-5E37-777F67BD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9D99E-93FE-414B-70AF-F4E000140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59D04-AD5E-3CB7-4D35-CA8CE7F7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6A5C-4EBA-A099-68A8-DA6D28DE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59E2B-1B66-2E53-9732-11FE9196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6280-97D1-2441-DBCC-9BB6A14B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98A35-9E61-011E-C556-5ACA81691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133A4-207C-F864-BE11-3EEBBBC31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0D569-6609-EB40-D7B5-E2C2F7CA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4E2C8-04AF-7EC1-1728-4C34000E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8083-5C45-8B6C-61AA-E8FB5E68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654C-DEBC-643A-7611-3446AB6A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403AC-4AB8-CE54-020F-7384F4B2B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71243-F265-19BF-C3F4-73C63276A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C754D-AEE1-E1C6-FA2C-DF913225B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7ADAF-C064-627D-4631-4D930B608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59320-9983-ADBC-03C1-D1AC4F6A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F7531F-B645-CA9B-4C28-053D04CE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B029B-9896-CF0D-3204-2967DC7C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3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BC342-B053-8BC2-C1B7-7622A416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D5273-6504-D3FE-2E10-4032CF03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E6335-96A6-AE3E-167E-BD62B0BF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0530C-FC47-8C79-96CF-E4A98579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B907F-823C-162C-4585-83DD54DC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5A2B5-CC1D-0A7E-969E-0193236C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741B2-8B0F-E2A9-65BD-52C1D019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1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EE55-A5C5-9C3D-F25B-00C70DEC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65A15-15C3-5B86-2551-855766DEC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9FCE2-8299-B122-8FC7-B67D02C31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8C19A-4C02-A530-4E8D-085F6E45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9010C-8E89-9856-F8C1-7CADE6BC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4AD3F-2B96-D35A-75E8-1654B1E0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E8B4-5E4D-F4C6-D944-72748F48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86B1A-916C-0D93-72E1-723B35F50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2A4DB-D19E-554F-BBE6-02FA6BDB5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95EE6-16B2-927D-6D23-85C34FBC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7009-431E-C7AC-9088-E57A7625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C9AB6-B51D-3D15-A0BB-BF9128EA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9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867F3-3AE1-D19D-BD45-F77D3015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6CEC6-23A6-934B-B4C3-D5B59E00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3E8B-8094-4864-0E03-8244EA123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590B-7F91-4603-B3B2-ADFC6C92EBB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AB187-D679-5E18-1555-608DCAD9D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747A-4A9E-846D-EC41-EF1CE6452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144F-8555-4FF3-A211-F089D8165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9D06-84E3-A4A3-1128-3958B0E252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 105544</a:t>
            </a:r>
            <a:br>
              <a:rPr lang="en-US" dirty="0"/>
            </a:br>
            <a:r>
              <a:rPr lang="en-US" dirty="0"/>
              <a:t>Interior Visions Inc.</a:t>
            </a:r>
            <a:br>
              <a:rPr lang="en-US" dirty="0"/>
            </a:br>
            <a:r>
              <a:rPr lang="en-US" dirty="0" err="1"/>
              <a:t>Olliix</a:t>
            </a:r>
            <a:r>
              <a:rPr lang="en-US" dirty="0"/>
              <a:t> Order #20888299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D9511-A694-E220-6CA4-EE4D21A205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Items received with concealed damages</a:t>
            </a:r>
          </a:p>
          <a:p>
            <a:r>
              <a:rPr lang="en-US" dirty="0"/>
              <a:t>Received on 10/14/25</a:t>
            </a:r>
          </a:p>
          <a:p>
            <a:r>
              <a:rPr lang="en-US" dirty="0"/>
              <a:t>Opened on 10/22/25</a:t>
            </a:r>
          </a:p>
        </p:txBody>
      </p:sp>
    </p:spTree>
    <p:extLst>
      <p:ext uri="{BB962C8B-B14F-4D97-AF65-F5344CB8AC3E}">
        <p14:creationId xmlns:p14="http://schemas.microsoft.com/office/powerpoint/2010/main" val="305903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7287CE-10A1-2563-6EB9-A101D975AF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77" t="25132" r="35354" b="5132"/>
          <a:stretch>
            <a:fillRect/>
          </a:stretch>
        </p:blipFill>
        <p:spPr>
          <a:xfrm>
            <a:off x="371838" y="780882"/>
            <a:ext cx="3991058" cy="5312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11255D-D388-48EF-DEA4-83D49C55E4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509" t="25605" r="35686" b="5605"/>
          <a:stretch>
            <a:fillRect/>
          </a:stretch>
        </p:blipFill>
        <p:spPr>
          <a:xfrm>
            <a:off x="7865460" y="780882"/>
            <a:ext cx="3954702" cy="5312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5F9413-4FB6-E8B5-15DC-7A011BB2EAF7}"/>
              </a:ext>
            </a:extLst>
          </p:cNvPr>
          <p:cNvSpPr txBox="1"/>
          <p:nvPr/>
        </p:nvSpPr>
        <p:spPr>
          <a:xfrm>
            <a:off x="4437661" y="780882"/>
            <a:ext cx="3353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Beckett 2 Drawer Nightstands</a:t>
            </a:r>
          </a:p>
          <a:p>
            <a:pPr algn="ctr"/>
            <a:r>
              <a:rPr lang="en-US" dirty="0"/>
              <a:t>#MPS130-0306</a:t>
            </a:r>
          </a:p>
          <a:p>
            <a:pPr algn="ctr"/>
            <a:r>
              <a:rPr lang="en-US" dirty="0"/>
              <a:t>Both received with concealed</a:t>
            </a:r>
          </a:p>
          <a:p>
            <a:pPr algn="ctr"/>
            <a:r>
              <a:rPr lang="en-US" dirty="0"/>
              <a:t>Damage and need to be replaced.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EDEE0-8CD6-6E57-CC50-BDF8CD94B6E0}"/>
              </a:ext>
            </a:extLst>
          </p:cNvPr>
          <p:cNvSpPr txBox="1"/>
          <p:nvPr/>
        </p:nvSpPr>
        <p:spPr>
          <a:xfrm>
            <a:off x="4442470" y="4876790"/>
            <a:ext cx="1653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 of 2</a:t>
            </a:r>
          </a:p>
          <a:p>
            <a:pPr algn="ctr"/>
            <a:r>
              <a:rPr lang="en-US" dirty="0"/>
              <a:t>Busted under</a:t>
            </a:r>
          </a:p>
          <a:p>
            <a:pPr algn="ctr"/>
            <a:r>
              <a:rPr lang="en-US" dirty="0"/>
              <a:t> bottom drawer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25E91-B71A-39B9-7E54-60D4F53C09E2}"/>
              </a:ext>
            </a:extLst>
          </p:cNvPr>
          <p:cNvSpPr txBox="1"/>
          <p:nvPr/>
        </p:nvSpPr>
        <p:spPr>
          <a:xfrm>
            <a:off x="5801048" y="2967335"/>
            <a:ext cx="1989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 of 2</a:t>
            </a:r>
          </a:p>
          <a:p>
            <a:pPr algn="ctr"/>
            <a:r>
              <a:rPr lang="en-US" dirty="0"/>
              <a:t>Front facing, left</a:t>
            </a:r>
          </a:p>
          <a:p>
            <a:pPr algn="ctr"/>
            <a:r>
              <a:rPr lang="en-US" dirty="0"/>
              <a:t>Top corner crushed</a:t>
            </a:r>
          </a:p>
        </p:txBody>
      </p:sp>
      <p:pic>
        <p:nvPicPr>
          <p:cNvPr id="11" name="Graphic 10" descr="Arrow Clockwise curve">
            <a:extLst>
              <a:ext uri="{FF2B5EF4-FFF2-40B4-BE49-F238E27FC236}">
                <a16:creationId xmlns:a16="http://schemas.microsoft.com/office/drawing/2014/main" id="{1BC31EC2-F3BC-C209-938E-B30134303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795871" y="2292068"/>
            <a:ext cx="914400" cy="914400"/>
          </a:xfrm>
          <a:prstGeom prst="rect">
            <a:avLst/>
          </a:prstGeom>
        </p:spPr>
      </p:pic>
      <p:pic>
        <p:nvPicPr>
          <p:cNvPr id="15" name="Graphic 14" descr="Arrow Counterclockwise curve">
            <a:extLst>
              <a:ext uri="{FF2B5EF4-FFF2-40B4-BE49-F238E27FC236}">
                <a16:creationId xmlns:a16="http://schemas.microsoft.com/office/drawing/2014/main" id="{834AA082-3C97-52BB-B56F-E18CDC9C0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45048">
            <a:off x="4530459" y="41289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EEBDF-6E43-BB1E-DF7F-D5566E2AF8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774" t="29027" r="38872" b="15516"/>
          <a:stretch>
            <a:fillRect/>
          </a:stretch>
        </p:blipFill>
        <p:spPr>
          <a:xfrm>
            <a:off x="291314" y="793018"/>
            <a:ext cx="2828082" cy="3479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8A8FF-CA1E-0DF5-F0E1-9515D8817A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907" t="23245" r="38739" b="15988"/>
          <a:stretch>
            <a:fillRect/>
          </a:stretch>
        </p:blipFill>
        <p:spPr>
          <a:xfrm>
            <a:off x="3376065" y="793017"/>
            <a:ext cx="2580968" cy="3479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5FC51-7800-EA9D-4A6E-1CD0803652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708" t="23717" r="38938" b="15634"/>
          <a:stretch>
            <a:fillRect/>
          </a:stretch>
        </p:blipFill>
        <p:spPr>
          <a:xfrm>
            <a:off x="6213703" y="793017"/>
            <a:ext cx="2585990" cy="3479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62917F-3C5E-A132-25F3-634FE957B8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575" t="23953" r="38805" b="15870"/>
          <a:stretch>
            <a:fillRect/>
          </a:stretch>
        </p:blipFill>
        <p:spPr>
          <a:xfrm>
            <a:off x="9157485" y="793017"/>
            <a:ext cx="2633563" cy="34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 105544 Interior Visions Inc. Olliix Order #20888299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Morgan</dc:creator>
  <cp:lastModifiedBy>Stan Morgan</cp:lastModifiedBy>
  <cp:revision>1</cp:revision>
  <dcterms:created xsi:type="dcterms:W3CDTF">2025-10-22T18:27:36Z</dcterms:created>
  <dcterms:modified xsi:type="dcterms:W3CDTF">2025-10-22T18:28:06Z</dcterms:modified>
</cp:coreProperties>
</file>