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1D649-BB3B-CE18-5D5A-E170258D3F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197228-7653-6A26-1B3C-A65C0ED87D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30C35-84AF-160F-FF73-405AD6069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5825-D9B5-48B7-89D4-6A66576E3C7E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F809B-671D-DA3F-49E3-64389D226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0C6BF-8DD3-964C-CBF2-1C64CEABD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AAA8-4C6B-4A06-B046-ED6F8A50E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7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30E09-B3A7-51B4-B656-F9A059624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4E1F23-BFB2-F48C-28EA-E217E46E7E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4D448-C4F8-5558-CC20-4AB0DC468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5825-D9B5-48B7-89D4-6A66576E3C7E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FCD62-4862-EEF1-42C5-49CD9E9D7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31FDD-64F6-8ECF-D424-7BE658BE7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AAA8-4C6B-4A06-B046-ED6F8A50E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01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1B090F-21AA-82CB-20E6-F118705D9E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80D1C4-887E-363A-96BA-AD60064D7A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865F5-1923-E5DB-0297-CC3AC0F6C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5825-D9B5-48B7-89D4-6A66576E3C7E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26635-5031-916C-35D5-B834541E9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6DC96-B4AB-DA47-1979-6AFD6BDEA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AAA8-4C6B-4A06-B046-ED6F8A50E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41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FF71-B206-9B68-10CE-86BF7C080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C3A2D-CF92-92F0-9F2D-E55F8EE95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98D2F-E36E-E6E1-1BC9-A4172D4E3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5825-D9B5-48B7-89D4-6A66576E3C7E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A6887-1B42-525D-7A68-CC52FD1F2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63876-E28D-2A7E-F80A-5040AACEE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AAA8-4C6B-4A06-B046-ED6F8A50E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81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934AE-A9AC-F39E-DB27-188B9BF8E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18B94-0424-148F-5C09-92F1B3089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34514-3CF4-484C-E70E-CF020D2AE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5825-D9B5-48B7-89D4-6A66576E3C7E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01F98-1F6F-37C0-F7BA-277E2591E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666A2-1D9A-CB5F-6418-8A40788AB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AAA8-4C6B-4A06-B046-ED6F8A50E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0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A6338-00A6-C234-99ED-06F010149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D6817-11F1-403C-EF77-CA20B511C6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F562E-A14C-410D-8508-205A2A878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5EA09F-C2B9-CA22-976C-579FCF8D7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5825-D9B5-48B7-89D4-6A66576E3C7E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6760E-72D5-08C9-5265-9CE66B1B2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E1997-D184-FAD2-229F-D094FD6DE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AAA8-4C6B-4A06-B046-ED6F8A50E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64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66C6C-D28E-4587-6909-0A9768934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A815B3-015D-BC70-418B-501BD5202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B2422F-B8AB-A762-6093-BE16AF8B8C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F50A3F-52B7-B00F-D72C-FB9634C222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A77549-FB80-39B5-4716-AECE7EF95D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C52777-1560-6CF7-AC2D-F37CB207C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5825-D9B5-48B7-89D4-6A66576E3C7E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832BF3-4FFB-42CC-49A9-BDCBBE570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888218-0723-86B6-939F-EDAB82174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AAA8-4C6B-4A06-B046-ED6F8A50E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0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B528F-087F-C319-FCDA-BA304246E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80AB6F-E20C-741E-97DE-D26AEAFEF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5825-D9B5-48B7-89D4-6A66576E3C7E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4CABBC-415B-34B7-02E6-6E52D32A1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24AFB3-7926-7949-49D7-0AC927BFE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AAA8-4C6B-4A06-B046-ED6F8A50E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92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2EA7F7-345F-758F-77A4-0C2A21CBE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5825-D9B5-48B7-89D4-6A66576E3C7E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939B7C-211E-63A4-363A-8EAFAF0F8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B0662-B484-3A7F-E503-A6BF7EC57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AAA8-4C6B-4A06-B046-ED6F8A50E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2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237EF-272E-1CAA-15BA-7E78DD9B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B829E-1B7C-4271-0831-F7D4DEE7A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58E7F2-3ABB-B3E2-6487-255262FE6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F449AF-D1C7-58AC-414D-04F604C0B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5825-D9B5-48B7-89D4-6A66576E3C7E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C5560E-088B-BBD4-5C6F-80552E9BE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60B89-AFF2-5BE2-FCA0-F5AAC1E00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AAA8-4C6B-4A06-B046-ED6F8A50E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04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B38C8-8AC7-6866-430B-ED37810B3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10F373-03BE-4F30-F1F2-CF1240F139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D926B4-E528-2ECB-F507-7C6B4EC8F5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ABC51-B9EA-F14B-97F3-7FCFF22DA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5825-D9B5-48B7-89D4-6A66576E3C7E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73A38A-8FC7-10D7-36B2-368BC6115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B0A6B-9E4D-7B09-8DB3-B2C8DAA87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AAA8-4C6B-4A06-B046-ED6F8A50E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37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49A0F0-977B-38E9-0FF7-E83116924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139246-7051-C1C8-E7F2-E16BB6D54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7E993-4A02-5195-AC5B-1487250CCA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E5825-D9B5-48B7-89D4-6A66576E3C7E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C11C5-9C82-71AC-1E82-99F42C7662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41036-7BA8-CF3B-22F0-D83008F187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5AAA8-4C6B-4A06-B046-ED6F8A50E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6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D2B03-04DA-FDD4-0A0E-7A59CF31B7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 105339</a:t>
            </a:r>
            <a:br>
              <a:rPr lang="en-US" dirty="0"/>
            </a:br>
            <a:r>
              <a:rPr lang="en-US" dirty="0"/>
              <a:t>INTERIOR VISIONS INC</a:t>
            </a:r>
            <a:br>
              <a:rPr lang="en-US" dirty="0"/>
            </a:br>
            <a:r>
              <a:rPr lang="en-US" dirty="0"/>
              <a:t>OLLIIX ORDER #208844750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F68D34-078C-A4E4-F15F-9B2DF580FD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ITEMS RECEIVED WITH CONCEALED DAMAGES</a:t>
            </a:r>
          </a:p>
          <a:p>
            <a:r>
              <a:rPr lang="en-US" dirty="0"/>
              <a:t>5/19/2025</a:t>
            </a:r>
          </a:p>
        </p:txBody>
      </p:sp>
    </p:spTree>
    <p:extLst>
      <p:ext uri="{BB962C8B-B14F-4D97-AF65-F5344CB8AC3E}">
        <p14:creationId xmlns:p14="http://schemas.microsoft.com/office/powerpoint/2010/main" val="501752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A68CE6-B8DC-EB48-C1AD-FFB56D3390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946" t="27747" r="38851" b="15796"/>
          <a:stretch/>
        </p:blipFill>
        <p:spPr>
          <a:xfrm>
            <a:off x="444844" y="1985318"/>
            <a:ext cx="3072713" cy="38717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8B133B-6A5D-DB9C-7CAA-51F10F561F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500" t="27748" r="37297" b="13273"/>
          <a:stretch/>
        </p:blipFill>
        <p:spPr>
          <a:xfrm>
            <a:off x="3674075" y="1812322"/>
            <a:ext cx="3072713" cy="40447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D226E1-67E3-F0F4-ABB2-CC20D99A4EB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8986" t="33514" r="35811" b="10030"/>
          <a:stretch/>
        </p:blipFill>
        <p:spPr>
          <a:xfrm>
            <a:off x="7339913" y="1985317"/>
            <a:ext cx="3072713" cy="38717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000B99-FE36-9D25-BA3B-14525F89AEA7}"/>
              </a:ext>
            </a:extLst>
          </p:cNvPr>
          <p:cNvSpPr txBox="1"/>
          <p:nvPr/>
        </p:nvSpPr>
        <p:spPr>
          <a:xfrm>
            <a:off x="2619632" y="329514"/>
            <a:ext cx="6486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OLLIIX PO 105339 RECEIVED ON 2/26/2025 MODEL K GREAT ROOM</a:t>
            </a:r>
          </a:p>
          <a:p>
            <a:r>
              <a:rPr lang="en-US" dirty="0"/>
              <a:t>2 ITEM FPF18-0494</a:t>
            </a:r>
          </a:p>
        </p:txBody>
      </p:sp>
    </p:spTree>
    <p:extLst>
      <p:ext uri="{BB962C8B-B14F-4D97-AF65-F5344CB8AC3E}">
        <p14:creationId xmlns:p14="http://schemas.microsoft.com/office/powerpoint/2010/main" val="1017666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 105339 INTERIOR VISIONS INC OLLIIX ORDER #208844750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Morgan</dc:creator>
  <cp:lastModifiedBy>Stan Morgan</cp:lastModifiedBy>
  <cp:revision>1</cp:revision>
  <dcterms:created xsi:type="dcterms:W3CDTF">2025-05-19T19:17:37Z</dcterms:created>
  <dcterms:modified xsi:type="dcterms:W3CDTF">2025-05-19T19:18:19Z</dcterms:modified>
</cp:coreProperties>
</file>